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84" r:id="rId3"/>
    <p:sldId id="285" r:id="rId4"/>
    <p:sldId id="274" r:id="rId5"/>
    <p:sldId id="279" r:id="rId6"/>
    <p:sldId id="260" r:id="rId7"/>
    <p:sldId id="275" r:id="rId8"/>
    <p:sldId id="268" r:id="rId9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1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EB4978-E698-43F7-A4B7-25B0B1767892}" v="57" dt="2021-02-24T21:31:27.67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49" autoAdjust="0"/>
  </p:normalViewPr>
  <p:slideViewPr>
    <p:cSldViewPr>
      <p:cViewPr varScale="1">
        <p:scale>
          <a:sx n="92" d="100"/>
          <a:sy n="92" d="100"/>
        </p:scale>
        <p:origin x="123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Franco" userId="0416dfe1ac9ebf66" providerId="LiveId" clId="{68EB4978-E698-43F7-A4B7-25B0B1767892}"/>
    <pc:docChg chg="undo custSel addSld delSld modSld sldOrd">
      <pc:chgData name="John Franco" userId="0416dfe1ac9ebf66" providerId="LiveId" clId="{68EB4978-E698-43F7-A4B7-25B0B1767892}" dt="2021-02-24T21:40:06.249" v="2112" actId="47"/>
      <pc:docMkLst>
        <pc:docMk/>
      </pc:docMkLst>
      <pc:sldChg chg="addSp delSp modSp mod">
        <pc:chgData name="John Franco" userId="0416dfe1ac9ebf66" providerId="LiveId" clId="{68EB4978-E698-43F7-A4B7-25B0B1767892}" dt="2021-02-24T20:12:30.015" v="205" actId="1076"/>
        <pc:sldMkLst>
          <pc:docMk/>
          <pc:sldMk cId="0" sldId="256"/>
        </pc:sldMkLst>
        <pc:spChg chg="add del mod">
          <ac:chgData name="John Franco" userId="0416dfe1ac9ebf66" providerId="LiveId" clId="{68EB4978-E698-43F7-A4B7-25B0B1767892}" dt="2021-02-24T20:11:33.997" v="189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John Franco" userId="0416dfe1ac9ebf66" providerId="LiveId" clId="{68EB4978-E698-43F7-A4B7-25B0B1767892}" dt="2021-02-24T20:06:42.933" v="6" actId="1076"/>
          <ac:spMkLst>
            <pc:docMk/>
            <pc:sldMk cId="0" sldId="256"/>
            <ac:spMk id="5" creationId="{00000000-0000-0000-0000-000000000000}"/>
          </ac:spMkLst>
        </pc:spChg>
        <pc:spChg chg="del mod">
          <ac:chgData name="John Franco" userId="0416dfe1ac9ebf66" providerId="LiveId" clId="{68EB4978-E698-43F7-A4B7-25B0B1767892}" dt="2021-02-24T20:06:38.454" v="4" actId="478"/>
          <ac:spMkLst>
            <pc:docMk/>
            <pc:sldMk cId="0" sldId="256"/>
            <ac:spMk id="14" creationId="{00000000-0000-0000-0000-000000000000}"/>
          </ac:spMkLst>
        </pc:spChg>
        <pc:spChg chg="del mod">
          <ac:chgData name="John Franco" userId="0416dfe1ac9ebf66" providerId="LiveId" clId="{68EB4978-E698-43F7-A4B7-25B0B1767892}" dt="2021-02-24T20:12:16.335" v="201" actId="478"/>
          <ac:spMkLst>
            <pc:docMk/>
            <pc:sldMk cId="0" sldId="256"/>
            <ac:spMk id="15" creationId="{00000000-0000-0000-0000-000000000000}"/>
          </ac:spMkLst>
        </pc:spChg>
        <pc:picChg chg="add del mod">
          <ac:chgData name="John Franco" userId="0416dfe1ac9ebf66" providerId="LiveId" clId="{68EB4978-E698-43F7-A4B7-25B0B1767892}" dt="2021-02-24T20:09:42.272" v="182" actId="478"/>
          <ac:picMkLst>
            <pc:docMk/>
            <pc:sldMk cId="0" sldId="256"/>
            <ac:picMk id="11" creationId="{CD8BDF5B-8DD8-43F4-8936-A11F88AD3095}"/>
          </ac:picMkLst>
        </pc:picChg>
        <pc:picChg chg="add mod">
          <ac:chgData name="John Franco" userId="0416dfe1ac9ebf66" providerId="LiveId" clId="{68EB4978-E698-43F7-A4B7-25B0B1767892}" dt="2021-02-24T20:12:26.319" v="204" actId="1076"/>
          <ac:picMkLst>
            <pc:docMk/>
            <pc:sldMk cId="0" sldId="256"/>
            <ac:picMk id="12" creationId="{84CF18B4-E4A3-4DF2-B761-7C5274A0BDC4}"/>
          </ac:picMkLst>
        </pc:picChg>
        <pc:picChg chg="mod">
          <ac:chgData name="John Franco" userId="0416dfe1ac9ebf66" providerId="LiveId" clId="{68EB4978-E698-43F7-A4B7-25B0B1767892}" dt="2021-02-24T20:12:23.979" v="203" actId="1076"/>
          <ac:picMkLst>
            <pc:docMk/>
            <pc:sldMk cId="0" sldId="256"/>
            <ac:picMk id="16" creationId="{74DF13ED-9032-437E-B346-755D2D0D4F1C}"/>
          </ac:picMkLst>
        </pc:picChg>
        <pc:picChg chg="add mod">
          <ac:chgData name="John Franco" userId="0416dfe1ac9ebf66" providerId="LiveId" clId="{68EB4978-E698-43F7-A4B7-25B0B1767892}" dt="2021-02-24T20:12:30.015" v="205" actId="1076"/>
          <ac:picMkLst>
            <pc:docMk/>
            <pc:sldMk cId="0" sldId="256"/>
            <ac:picMk id="17" creationId="{A26ADEDF-AAC4-41E4-9458-2E5CD70D4317}"/>
          </ac:picMkLst>
        </pc:picChg>
        <pc:picChg chg="add del mod">
          <ac:chgData name="John Franco" userId="0416dfe1ac9ebf66" providerId="LiveId" clId="{68EB4978-E698-43F7-A4B7-25B0B1767892}" dt="2021-02-24T20:08:15.939" v="156"/>
          <ac:picMkLst>
            <pc:docMk/>
            <pc:sldMk cId="0" sldId="256"/>
            <ac:picMk id="1026" creationId="{6B25D308-7DD2-4852-88A9-47915A584194}"/>
          </ac:picMkLst>
        </pc:picChg>
        <pc:picChg chg="add del mod">
          <ac:chgData name="John Franco" userId="0416dfe1ac9ebf66" providerId="LiveId" clId="{68EB4978-E698-43F7-A4B7-25B0B1767892}" dt="2021-02-24T20:08:45.416" v="160"/>
          <ac:picMkLst>
            <pc:docMk/>
            <pc:sldMk cId="0" sldId="256"/>
            <ac:picMk id="1028" creationId="{ACDBBFD6-A8AE-42B5-8815-6C587D63C849}"/>
          </ac:picMkLst>
        </pc:picChg>
        <pc:picChg chg="add del mod">
          <ac:chgData name="John Franco" userId="0416dfe1ac9ebf66" providerId="LiveId" clId="{68EB4978-E698-43F7-A4B7-25B0B1767892}" dt="2021-02-24T20:11:34.773" v="190"/>
          <ac:picMkLst>
            <pc:docMk/>
            <pc:sldMk cId="0" sldId="256"/>
            <ac:picMk id="1030" creationId="{9F8A555C-167F-4D66-9C6A-944E87AD5154}"/>
          </ac:picMkLst>
        </pc:picChg>
      </pc:sldChg>
      <pc:sldChg chg="del">
        <pc:chgData name="John Franco" userId="0416dfe1ac9ebf66" providerId="LiveId" clId="{68EB4978-E698-43F7-A4B7-25B0B1767892}" dt="2021-02-24T21:28:30.606" v="1189" actId="47"/>
        <pc:sldMkLst>
          <pc:docMk/>
          <pc:sldMk cId="0" sldId="257"/>
        </pc:sldMkLst>
      </pc:sldChg>
      <pc:sldChg chg="del">
        <pc:chgData name="John Franco" userId="0416dfe1ac9ebf66" providerId="LiveId" clId="{68EB4978-E698-43F7-A4B7-25B0B1767892}" dt="2021-02-24T21:40:05.108" v="2111" actId="47"/>
        <pc:sldMkLst>
          <pc:docMk/>
          <pc:sldMk cId="0" sldId="258"/>
        </pc:sldMkLst>
      </pc:sldChg>
      <pc:sldChg chg="modSp mod">
        <pc:chgData name="John Franco" userId="0416dfe1ac9ebf66" providerId="LiveId" clId="{68EB4978-E698-43F7-A4B7-25B0B1767892}" dt="2021-02-24T21:12:48.644" v="1094" actId="1076"/>
        <pc:sldMkLst>
          <pc:docMk/>
          <pc:sldMk cId="0" sldId="260"/>
        </pc:sldMkLst>
        <pc:spChg chg="mod">
          <ac:chgData name="John Franco" userId="0416dfe1ac9ebf66" providerId="LiveId" clId="{68EB4978-E698-43F7-A4B7-25B0B1767892}" dt="2021-02-24T21:12:14.979" v="1082" actId="20577"/>
          <ac:spMkLst>
            <pc:docMk/>
            <pc:sldMk cId="0" sldId="260"/>
            <ac:spMk id="2" creationId="{00000000-0000-0000-0000-000000000000}"/>
          </ac:spMkLst>
        </pc:spChg>
        <pc:spChg chg="mod">
          <ac:chgData name="John Franco" userId="0416dfe1ac9ebf66" providerId="LiveId" clId="{68EB4978-E698-43F7-A4B7-25B0B1767892}" dt="2021-02-24T21:12:48.644" v="1094" actId="1076"/>
          <ac:spMkLst>
            <pc:docMk/>
            <pc:sldMk cId="0" sldId="260"/>
            <ac:spMk id="68" creationId="{00000000-0000-0000-0000-000000000000}"/>
          </ac:spMkLst>
        </pc:spChg>
      </pc:sldChg>
      <pc:sldChg chg="del">
        <pc:chgData name="John Franco" userId="0416dfe1ac9ebf66" providerId="LiveId" clId="{68EB4978-E698-43F7-A4B7-25B0B1767892}" dt="2021-02-24T21:40:03.466" v="2110" actId="47"/>
        <pc:sldMkLst>
          <pc:docMk/>
          <pc:sldMk cId="0" sldId="261"/>
        </pc:sldMkLst>
      </pc:sldChg>
      <pc:sldChg chg="del ord">
        <pc:chgData name="John Franco" userId="0416dfe1ac9ebf66" providerId="LiveId" clId="{68EB4978-E698-43F7-A4B7-25B0B1767892}" dt="2021-02-24T21:40:00.108" v="2109" actId="47"/>
        <pc:sldMkLst>
          <pc:docMk/>
          <pc:sldMk cId="0" sldId="262"/>
        </pc:sldMkLst>
      </pc:sldChg>
      <pc:sldChg chg="del">
        <pc:chgData name="John Franco" userId="0416dfe1ac9ebf66" providerId="LiveId" clId="{68EB4978-E698-43F7-A4B7-25B0B1767892}" dt="2021-02-24T21:11:54.136" v="1051" actId="47"/>
        <pc:sldMkLst>
          <pc:docMk/>
          <pc:sldMk cId="0" sldId="267"/>
        </pc:sldMkLst>
      </pc:sldChg>
      <pc:sldChg chg="del ord">
        <pc:chgData name="John Franco" userId="0416dfe1ac9ebf66" providerId="LiveId" clId="{68EB4978-E698-43F7-A4B7-25B0B1767892}" dt="2021-02-24T20:35:26.129" v="255" actId="47"/>
        <pc:sldMkLst>
          <pc:docMk/>
          <pc:sldMk cId="728057131" sldId="269"/>
        </pc:sldMkLst>
      </pc:sldChg>
      <pc:sldChg chg="addSp modSp mod ord">
        <pc:chgData name="John Franco" userId="0416dfe1ac9ebf66" providerId="LiveId" clId="{68EB4978-E698-43F7-A4B7-25B0B1767892}" dt="2021-02-24T21:36:37.024" v="2096"/>
        <pc:sldMkLst>
          <pc:docMk/>
          <pc:sldMk cId="2099693271" sldId="274"/>
        </pc:sldMkLst>
        <pc:spChg chg="add mod">
          <ac:chgData name="John Franco" userId="0416dfe1ac9ebf66" providerId="LiveId" clId="{68EB4978-E698-43F7-A4B7-25B0B1767892}" dt="2021-02-24T21:29:52.090" v="1463" actId="20577"/>
          <ac:spMkLst>
            <pc:docMk/>
            <pc:sldMk cId="2099693271" sldId="274"/>
            <ac:spMk id="38" creationId="{1F93865A-37B3-4CC3-AC49-E0AD95A30BBA}"/>
          </ac:spMkLst>
        </pc:spChg>
        <pc:spChg chg="mod">
          <ac:chgData name="John Franco" userId="0416dfe1ac9ebf66" providerId="LiveId" clId="{68EB4978-E698-43F7-A4B7-25B0B1767892}" dt="2021-02-24T21:30:57.391" v="1639" actId="20577"/>
          <ac:spMkLst>
            <pc:docMk/>
            <pc:sldMk cId="2099693271" sldId="274"/>
            <ac:spMk id="39" creationId="{0F4102B0-7D18-454C-939F-02F57541EC67}"/>
          </ac:spMkLst>
        </pc:spChg>
      </pc:sldChg>
      <pc:sldChg chg="addSp delSp modSp mod">
        <pc:chgData name="John Franco" userId="0416dfe1ac9ebf66" providerId="LiveId" clId="{68EB4978-E698-43F7-A4B7-25B0B1767892}" dt="2021-02-24T21:11:28.772" v="1048" actId="1076"/>
        <pc:sldMkLst>
          <pc:docMk/>
          <pc:sldMk cId="2631437460" sldId="275"/>
        </pc:sldMkLst>
        <pc:spChg chg="add mod">
          <ac:chgData name="John Franco" userId="0416dfe1ac9ebf66" providerId="LiveId" clId="{68EB4978-E698-43F7-A4B7-25B0B1767892}" dt="2021-02-24T20:46:07.724" v="647" actId="20577"/>
          <ac:spMkLst>
            <pc:docMk/>
            <pc:sldMk cId="2631437460" sldId="275"/>
            <ac:spMk id="5" creationId="{0F634FBC-BAB7-403E-A31F-5D7EE1DFC8E4}"/>
          </ac:spMkLst>
        </pc:spChg>
        <pc:spChg chg="mod">
          <ac:chgData name="John Franco" userId="0416dfe1ac9ebf66" providerId="LiveId" clId="{68EB4978-E698-43F7-A4B7-25B0B1767892}" dt="2021-02-24T20:46:12.143" v="648" actId="1076"/>
          <ac:spMkLst>
            <pc:docMk/>
            <pc:sldMk cId="2631437460" sldId="275"/>
            <ac:spMk id="35" creationId="{2DE9A129-0FCF-49B2-9305-42BEE4DA522F}"/>
          </ac:spMkLst>
        </pc:spChg>
        <pc:spChg chg="del">
          <ac:chgData name="John Franco" userId="0416dfe1ac9ebf66" providerId="LiveId" clId="{68EB4978-E698-43F7-A4B7-25B0B1767892}" dt="2021-02-24T20:42:31.724" v="317" actId="478"/>
          <ac:spMkLst>
            <pc:docMk/>
            <pc:sldMk cId="2631437460" sldId="275"/>
            <ac:spMk id="38" creationId="{0C1740BE-B7D0-447B-AFFA-42C333D5EAD0}"/>
          </ac:spMkLst>
        </pc:spChg>
        <pc:spChg chg="mod">
          <ac:chgData name="John Franco" userId="0416dfe1ac9ebf66" providerId="LiveId" clId="{68EB4978-E698-43F7-A4B7-25B0B1767892}" dt="2021-02-24T21:11:28.772" v="1048" actId="1076"/>
          <ac:spMkLst>
            <pc:docMk/>
            <pc:sldMk cId="2631437460" sldId="275"/>
            <ac:spMk id="39" creationId="{2AD09029-A6BF-425E-9FCA-F90289E59FA1}"/>
          </ac:spMkLst>
        </pc:spChg>
        <pc:spChg chg="del">
          <ac:chgData name="John Franco" userId="0416dfe1ac9ebf66" providerId="LiveId" clId="{68EB4978-E698-43F7-A4B7-25B0B1767892}" dt="2021-02-24T20:42:30.038" v="316" actId="478"/>
          <ac:spMkLst>
            <pc:docMk/>
            <pc:sldMk cId="2631437460" sldId="275"/>
            <ac:spMk id="40" creationId="{55ABF97E-C93E-46E5-9CBE-1F9C26EA1110}"/>
          </ac:spMkLst>
        </pc:spChg>
        <pc:spChg chg="del">
          <ac:chgData name="John Franco" userId="0416dfe1ac9ebf66" providerId="LiveId" clId="{68EB4978-E698-43F7-A4B7-25B0B1767892}" dt="2021-02-24T20:42:40.285" v="319" actId="478"/>
          <ac:spMkLst>
            <pc:docMk/>
            <pc:sldMk cId="2631437460" sldId="275"/>
            <ac:spMk id="41" creationId="{31281A34-3A67-4676-9A84-F9A666C437DF}"/>
          </ac:spMkLst>
        </pc:spChg>
        <pc:spChg chg="del">
          <ac:chgData name="John Franco" userId="0416dfe1ac9ebf66" providerId="LiveId" clId="{68EB4978-E698-43F7-A4B7-25B0B1767892}" dt="2021-02-24T20:42:38.870" v="318" actId="478"/>
          <ac:spMkLst>
            <pc:docMk/>
            <pc:sldMk cId="2631437460" sldId="275"/>
            <ac:spMk id="42" creationId="{BBDA8964-12E1-4CD1-9644-2DBF39785A3B}"/>
          </ac:spMkLst>
        </pc:spChg>
        <pc:picChg chg="add del mod">
          <ac:chgData name="John Franco" userId="0416dfe1ac9ebf66" providerId="LiveId" clId="{68EB4978-E698-43F7-A4B7-25B0B1767892}" dt="2021-02-24T21:07:55.526" v="920" actId="478"/>
          <ac:picMkLst>
            <pc:docMk/>
            <pc:sldMk cId="2631437460" sldId="275"/>
            <ac:picMk id="4" creationId="{C4E60E33-CAB4-4D4F-8009-4F95190FA45B}"/>
          </ac:picMkLst>
        </pc:picChg>
      </pc:sldChg>
      <pc:sldChg chg="addSp delSp modSp add del mod ord">
        <pc:chgData name="John Franco" userId="0416dfe1ac9ebf66" providerId="LiveId" clId="{68EB4978-E698-43F7-A4B7-25B0B1767892}" dt="2021-02-24T21:39:51.821" v="2108" actId="47"/>
        <pc:sldMkLst>
          <pc:docMk/>
          <pc:sldMk cId="2069045280" sldId="279"/>
        </pc:sldMkLst>
        <pc:spChg chg="del">
          <ac:chgData name="John Franco" userId="0416dfe1ac9ebf66" providerId="LiveId" clId="{68EB4978-E698-43F7-A4B7-25B0B1767892}" dt="2021-02-24T20:15:41.138" v="227" actId="478"/>
          <ac:spMkLst>
            <pc:docMk/>
            <pc:sldMk cId="2069045280" sldId="279"/>
            <ac:spMk id="36" creationId="{A6BD0CDD-A4C2-475B-8FC4-3B587D34FD29}"/>
          </ac:spMkLst>
        </pc:spChg>
        <pc:spChg chg="del mod">
          <ac:chgData name="John Franco" userId="0416dfe1ac9ebf66" providerId="LiveId" clId="{68EB4978-E698-43F7-A4B7-25B0B1767892}" dt="2021-02-24T21:27:46.715" v="1186" actId="478"/>
          <ac:spMkLst>
            <pc:docMk/>
            <pc:sldMk cId="2069045280" sldId="279"/>
            <ac:spMk id="40" creationId="{73B08CCB-A59B-47F4-931B-CAAC79F8D48A}"/>
          </ac:spMkLst>
        </pc:spChg>
        <pc:picChg chg="add mod">
          <ac:chgData name="John Franco" userId="0416dfe1ac9ebf66" providerId="LiveId" clId="{68EB4978-E698-43F7-A4B7-25B0B1767892}" dt="2021-02-24T20:15:34.571" v="226" actId="1076"/>
          <ac:picMkLst>
            <pc:docMk/>
            <pc:sldMk cId="2069045280" sldId="279"/>
            <ac:picMk id="4" creationId="{C4EC51B5-BC34-42B3-B909-E542EF4A0431}"/>
          </ac:picMkLst>
        </pc:picChg>
        <pc:picChg chg="add del mod">
          <ac:chgData name="John Franco" userId="0416dfe1ac9ebf66" providerId="LiveId" clId="{68EB4978-E698-43F7-A4B7-25B0B1767892}" dt="2021-02-24T21:38:45.935" v="2105" actId="478"/>
          <ac:picMkLst>
            <pc:docMk/>
            <pc:sldMk cId="2069045280" sldId="279"/>
            <ac:picMk id="6" creationId="{48E0FEE2-8B90-4A2B-8149-A9A593005BFB}"/>
          </ac:picMkLst>
        </pc:picChg>
        <pc:picChg chg="add mod">
          <ac:chgData name="John Franco" userId="0416dfe1ac9ebf66" providerId="LiveId" clId="{68EB4978-E698-43F7-A4B7-25B0B1767892}" dt="2021-02-24T21:38:53.271" v="2106" actId="14100"/>
          <ac:picMkLst>
            <pc:docMk/>
            <pc:sldMk cId="2069045280" sldId="279"/>
            <ac:picMk id="8" creationId="{FD1CE6C3-E478-4550-8E88-0287B04972FB}"/>
          </ac:picMkLst>
        </pc:picChg>
        <pc:picChg chg="del">
          <ac:chgData name="John Franco" userId="0416dfe1ac9ebf66" providerId="LiveId" clId="{68EB4978-E698-43F7-A4B7-25B0B1767892}" dt="2021-02-24T20:15:00.803" v="214" actId="478"/>
          <ac:picMkLst>
            <pc:docMk/>
            <pc:sldMk cId="2069045280" sldId="279"/>
            <ac:picMk id="38" creationId="{23D56260-1F2C-48E0-9B9E-4FB01EFE2BC8}"/>
          </ac:picMkLst>
        </pc:picChg>
        <pc:picChg chg="add mod">
          <ac:chgData name="John Franco" userId="0416dfe1ac9ebf66" providerId="LiveId" clId="{68EB4978-E698-43F7-A4B7-25B0B1767892}" dt="2021-02-24T21:13:40.188" v="1103" actId="1076"/>
          <ac:picMkLst>
            <pc:docMk/>
            <pc:sldMk cId="2069045280" sldId="279"/>
            <ac:picMk id="41" creationId="{2A0E2D32-ACDB-491C-90E6-A553E3197B48}"/>
          </ac:picMkLst>
        </pc:picChg>
        <pc:picChg chg="del">
          <ac:chgData name="John Franco" userId="0416dfe1ac9ebf66" providerId="LiveId" clId="{68EB4978-E698-43F7-A4B7-25B0B1767892}" dt="2021-02-24T21:13:22.777" v="1095" actId="478"/>
          <ac:picMkLst>
            <pc:docMk/>
            <pc:sldMk cId="2069045280" sldId="279"/>
            <ac:picMk id="146" creationId="{F7193C53-5C29-4C91-9308-58BDFFBDE5D5}"/>
          </ac:picMkLst>
        </pc:picChg>
      </pc:sldChg>
      <pc:sldChg chg="del">
        <pc:chgData name="John Franco" userId="0416dfe1ac9ebf66" providerId="LiveId" clId="{68EB4978-E698-43F7-A4B7-25B0B1767892}" dt="2021-02-24T21:11:49.773" v="1050" actId="47"/>
        <pc:sldMkLst>
          <pc:docMk/>
          <pc:sldMk cId="551478655" sldId="280"/>
        </pc:sldMkLst>
      </pc:sldChg>
      <pc:sldChg chg="del">
        <pc:chgData name="John Franco" userId="0416dfe1ac9ebf66" providerId="LiveId" clId="{68EB4978-E698-43F7-A4B7-25B0B1767892}" dt="2021-02-24T21:11:43.601" v="1049" actId="47"/>
        <pc:sldMkLst>
          <pc:docMk/>
          <pc:sldMk cId="2871102935" sldId="281"/>
        </pc:sldMkLst>
      </pc:sldChg>
      <pc:sldChg chg="addSp delSp modSp add del mod">
        <pc:chgData name="John Franco" userId="0416dfe1ac9ebf66" providerId="LiveId" clId="{68EB4978-E698-43F7-A4B7-25B0B1767892}" dt="2021-02-24T21:40:06.249" v="2112" actId="47"/>
        <pc:sldMkLst>
          <pc:docMk/>
          <pc:sldMk cId="1243492810" sldId="282"/>
        </pc:sldMkLst>
        <pc:spChg chg="del">
          <ac:chgData name="John Franco" userId="0416dfe1ac9ebf66" providerId="LiveId" clId="{68EB4978-E698-43F7-A4B7-25B0B1767892}" dt="2021-02-24T20:09:09.049" v="174" actId="478"/>
          <ac:spMkLst>
            <pc:docMk/>
            <pc:sldMk cId="1243492810" sldId="282"/>
            <ac:spMk id="2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8:57.931" v="162" actId="478"/>
          <ac:spMkLst>
            <pc:docMk/>
            <pc:sldMk cId="1243492810" sldId="282"/>
            <ac:spMk id="3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9:09.580" v="175" actId="478"/>
          <ac:spMkLst>
            <pc:docMk/>
            <pc:sldMk cId="1243492810" sldId="282"/>
            <ac:spMk id="4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9:08.552" v="173" actId="478"/>
          <ac:spMkLst>
            <pc:docMk/>
            <pc:sldMk cId="1243492810" sldId="282"/>
            <ac:spMk id="5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8:58.471" v="163" actId="478"/>
          <ac:spMkLst>
            <pc:docMk/>
            <pc:sldMk cId="1243492810" sldId="282"/>
            <ac:spMk id="6" creationId="{00000000-0000-0000-0000-000000000000}"/>
          </ac:spMkLst>
        </pc:spChg>
        <pc:spChg chg="add mod">
          <ac:chgData name="John Franco" userId="0416dfe1ac9ebf66" providerId="LiveId" clId="{68EB4978-E698-43F7-A4B7-25B0B1767892}" dt="2021-02-24T20:09:04.122" v="169" actId="478"/>
          <ac:spMkLst>
            <pc:docMk/>
            <pc:sldMk cId="1243492810" sldId="282"/>
            <ac:spMk id="8" creationId="{D2129E9E-D734-4DB5-BAA9-A466DF5B691A}"/>
          </ac:spMkLst>
        </pc:spChg>
        <pc:spChg chg="del mod">
          <ac:chgData name="John Franco" userId="0416dfe1ac9ebf66" providerId="LiveId" clId="{68EB4978-E698-43F7-A4B7-25B0B1767892}" dt="2021-02-24T20:09:04.122" v="169" actId="478"/>
          <ac:spMkLst>
            <pc:docMk/>
            <pc:sldMk cId="1243492810" sldId="282"/>
            <ac:spMk id="9" creationId="{00000000-0000-0000-0000-000000000000}"/>
          </ac:spMkLst>
        </pc:spChg>
        <pc:spChg chg="del mod">
          <ac:chgData name="John Franco" userId="0416dfe1ac9ebf66" providerId="LiveId" clId="{68EB4978-E698-43F7-A4B7-25B0B1767892}" dt="2021-02-24T20:09:00.037" v="165" actId="478"/>
          <ac:spMkLst>
            <pc:docMk/>
            <pc:sldMk cId="1243492810" sldId="282"/>
            <ac:spMk id="10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9:07.490" v="172" actId="478"/>
          <ac:spMkLst>
            <pc:docMk/>
            <pc:sldMk cId="1243492810" sldId="282"/>
            <ac:spMk id="11" creationId="{00000000-0000-0000-0000-000000000000}"/>
          </ac:spMkLst>
        </pc:spChg>
        <pc:spChg chg="del">
          <ac:chgData name="John Franco" userId="0416dfe1ac9ebf66" providerId="LiveId" clId="{68EB4978-E698-43F7-A4B7-25B0B1767892}" dt="2021-02-24T20:09:06.863" v="171" actId="478"/>
          <ac:spMkLst>
            <pc:docMk/>
            <pc:sldMk cId="1243492810" sldId="282"/>
            <ac:spMk id="12" creationId="{00000000-0000-0000-0000-000000000000}"/>
          </ac:spMkLst>
        </pc:spChg>
        <pc:spChg chg="del mod">
          <ac:chgData name="John Franco" userId="0416dfe1ac9ebf66" providerId="LiveId" clId="{68EB4978-E698-43F7-A4B7-25B0B1767892}" dt="2021-02-24T20:09:05.778" v="170" actId="478"/>
          <ac:spMkLst>
            <pc:docMk/>
            <pc:sldMk cId="1243492810" sldId="282"/>
            <ac:spMk id="13" creationId="{00000000-0000-0000-0000-000000000000}"/>
          </ac:spMkLst>
        </pc:spChg>
        <pc:picChg chg="add del mod">
          <ac:chgData name="John Franco" userId="0416dfe1ac9ebf66" providerId="LiveId" clId="{68EB4978-E698-43F7-A4B7-25B0B1767892}" dt="2021-02-24T20:11:43.681" v="193" actId="478"/>
          <ac:picMkLst>
            <pc:docMk/>
            <pc:sldMk cId="1243492810" sldId="282"/>
            <ac:picMk id="19" creationId="{16BCA2DB-F50F-486A-8FB0-E27381225CC0}"/>
          </ac:picMkLst>
        </pc:picChg>
        <pc:picChg chg="add del mod">
          <ac:chgData name="John Franco" userId="0416dfe1ac9ebf66" providerId="LiveId" clId="{68EB4978-E698-43F7-A4B7-25B0B1767892}" dt="2021-02-24T20:09:19.760" v="178" actId="21"/>
          <ac:picMkLst>
            <pc:docMk/>
            <pc:sldMk cId="1243492810" sldId="282"/>
            <ac:picMk id="2050" creationId="{ACAC62CF-249E-4002-98AE-ED7EACDD9453}"/>
          </ac:picMkLst>
        </pc:picChg>
        <pc:picChg chg="add del mod">
          <ac:chgData name="John Franco" userId="0416dfe1ac9ebf66" providerId="LiveId" clId="{68EB4978-E698-43F7-A4B7-25B0B1767892}" dt="2021-02-24T20:11:44.665" v="195" actId="478"/>
          <ac:picMkLst>
            <pc:docMk/>
            <pc:sldMk cId="1243492810" sldId="282"/>
            <ac:picMk id="2052" creationId="{C6F4C9B1-5149-4A46-8851-D4922049BDFA}"/>
          </ac:picMkLst>
        </pc:picChg>
        <pc:picChg chg="add mod">
          <ac:chgData name="John Franco" userId="0416dfe1ac9ebf66" providerId="LiveId" clId="{68EB4978-E698-43F7-A4B7-25B0B1767892}" dt="2021-02-24T20:11:41.415" v="192" actId="1076"/>
          <ac:picMkLst>
            <pc:docMk/>
            <pc:sldMk cId="1243492810" sldId="282"/>
            <ac:picMk id="2054" creationId="{B41DFCAB-0929-4079-9766-17B696605A4D}"/>
          </ac:picMkLst>
        </pc:picChg>
      </pc:sldChg>
      <pc:sldChg chg="add del">
        <pc:chgData name="John Franco" userId="0416dfe1ac9ebf66" providerId="LiveId" clId="{68EB4978-E698-43F7-A4B7-25B0B1767892}" dt="2021-02-24T21:28:26.232" v="1188" actId="47"/>
        <pc:sldMkLst>
          <pc:docMk/>
          <pc:sldMk cId="469084134" sldId="283"/>
        </pc:sldMkLst>
      </pc:sldChg>
      <pc:sldChg chg="addSp delSp modSp mod">
        <pc:chgData name="John Franco" userId="0416dfe1ac9ebf66" providerId="LiveId" clId="{68EB4978-E698-43F7-A4B7-25B0B1767892}" dt="2021-02-24T21:27:28.332" v="1185" actId="20577"/>
        <pc:sldMkLst>
          <pc:docMk/>
          <pc:sldMk cId="0" sldId="284"/>
        </pc:sldMkLst>
        <pc:spChg chg="mod">
          <ac:chgData name="John Franco" userId="0416dfe1ac9ebf66" providerId="LiveId" clId="{68EB4978-E698-43F7-A4B7-25B0B1767892}" dt="2021-02-24T20:35:50.651" v="258" actId="1076"/>
          <ac:spMkLst>
            <pc:docMk/>
            <pc:sldMk cId="0" sldId="284"/>
            <ac:spMk id="2" creationId="{00000000-0000-0000-0000-000000000000}"/>
          </ac:spMkLst>
        </pc:spChg>
        <pc:spChg chg="mod">
          <ac:chgData name="John Franco" userId="0416dfe1ac9ebf66" providerId="LiveId" clId="{68EB4978-E698-43F7-A4B7-25B0B1767892}" dt="2021-02-24T20:35:40.155" v="256" actId="1076"/>
          <ac:spMkLst>
            <pc:docMk/>
            <pc:sldMk cId="0" sldId="284"/>
            <ac:spMk id="3" creationId="{00000000-0000-0000-0000-000000000000}"/>
          </ac:spMkLst>
        </pc:spChg>
        <pc:spChg chg="mod">
          <ac:chgData name="John Franco" userId="0416dfe1ac9ebf66" providerId="LiveId" clId="{68EB4978-E698-43F7-A4B7-25B0B1767892}" dt="2021-02-24T21:27:06.862" v="1170" actId="1076"/>
          <ac:spMkLst>
            <pc:docMk/>
            <pc:sldMk cId="0" sldId="284"/>
            <ac:spMk id="8" creationId="{00000000-0000-0000-0000-000000000000}"/>
          </ac:spMkLst>
        </pc:spChg>
        <pc:spChg chg="mod">
          <ac:chgData name="John Franco" userId="0416dfe1ac9ebf66" providerId="LiveId" clId="{68EB4978-E698-43F7-A4B7-25B0B1767892}" dt="2021-02-24T21:27:28.332" v="1185" actId="20577"/>
          <ac:spMkLst>
            <pc:docMk/>
            <pc:sldMk cId="0" sldId="284"/>
            <ac:spMk id="9" creationId="{00000000-0000-0000-0000-000000000000}"/>
          </ac:spMkLst>
        </pc:spChg>
        <pc:spChg chg="mod">
          <ac:chgData name="John Franco" userId="0416dfe1ac9ebf66" providerId="LiveId" clId="{68EB4978-E698-43F7-A4B7-25B0B1767892}" dt="2021-02-24T20:35:55.731" v="259" actId="1076"/>
          <ac:spMkLst>
            <pc:docMk/>
            <pc:sldMk cId="0" sldId="284"/>
            <ac:spMk id="10" creationId="{00000000-0000-0000-0000-000000000000}"/>
          </ac:spMkLst>
        </pc:spChg>
        <pc:spChg chg="mod">
          <ac:chgData name="John Franco" userId="0416dfe1ac9ebf66" providerId="LiveId" clId="{68EB4978-E698-43F7-A4B7-25B0B1767892}" dt="2021-02-24T20:36:15.465" v="283" actId="20577"/>
          <ac:spMkLst>
            <pc:docMk/>
            <pc:sldMk cId="0" sldId="284"/>
            <ac:spMk id="15" creationId="{00000000-0000-0000-0000-000000000000}"/>
          </ac:spMkLst>
        </pc:spChg>
        <pc:spChg chg="mod">
          <ac:chgData name="John Franco" userId="0416dfe1ac9ebf66" providerId="LiveId" clId="{68EB4978-E698-43F7-A4B7-25B0B1767892}" dt="2021-02-24T20:36:56.312" v="315" actId="20577"/>
          <ac:spMkLst>
            <pc:docMk/>
            <pc:sldMk cId="0" sldId="284"/>
            <ac:spMk id="16" creationId="{00000000-0000-0000-0000-000000000000}"/>
          </ac:spMkLst>
        </pc:spChg>
        <pc:spChg chg="del mod">
          <ac:chgData name="John Franco" userId="0416dfe1ac9ebf66" providerId="LiveId" clId="{68EB4978-E698-43F7-A4B7-25B0B1767892}" dt="2021-02-24T20:35:58.384" v="260" actId="478"/>
          <ac:spMkLst>
            <pc:docMk/>
            <pc:sldMk cId="0" sldId="284"/>
            <ac:spMk id="17" creationId="{00000000-0000-0000-0000-000000000000}"/>
          </ac:spMkLst>
        </pc:spChg>
        <pc:spChg chg="add del mod">
          <ac:chgData name="John Franco" userId="0416dfe1ac9ebf66" providerId="LiveId" clId="{68EB4978-E698-43F7-A4B7-25B0B1767892}" dt="2021-02-24T21:24:43.815" v="1109" actId="478"/>
          <ac:spMkLst>
            <pc:docMk/>
            <pc:sldMk cId="0" sldId="284"/>
            <ac:spMk id="26" creationId="{DDEE4BC5-6661-4CF3-8409-995CF8ED6EEE}"/>
          </ac:spMkLst>
        </pc:spChg>
        <pc:picChg chg="add del mod">
          <ac:chgData name="John Franco" userId="0416dfe1ac9ebf66" providerId="LiveId" clId="{68EB4978-E698-43F7-A4B7-25B0B1767892}" dt="2021-02-24T21:24:48.172" v="1111" actId="478"/>
          <ac:picMkLst>
            <pc:docMk/>
            <pc:sldMk cId="0" sldId="284"/>
            <ac:picMk id="25" creationId="{0718C8C7-EADF-4C54-9941-C606E27C99E4}"/>
          </ac:picMkLst>
        </pc:picChg>
        <pc:picChg chg="add mod">
          <ac:chgData name="John Franco" userId="0416dfe1ac9ebf66" providerId="LiveId" clId="{68EB4978-E698-43F7-A4B7-25B0B1767892}" dt="2021-02-24T21:26:27.639" v="1123" actId="1076"/>
          <ac:picMkLst>
            <pc:docMk/>
            <pc:sldMk cId="0" sldId="284"/>
            <ac:picMk id="27" creationId="{9D981E0A-E66B-42E4-A335-94D1ED3E99B9}"/>
          </ac:picMkLst>
        </pc:picChg>
      </pc:sldChg>
      <pc:sldChg chg="addSp modSp add mod ord">
        <pc:chgData name="John Franco" userId="0416dfe1ac9ebf66" providerId="LiveId" clId="{68EB4978-E698-43F7-A4B7-25B0B1767892}" dt="2021-02-24T21:36:33.251" v="2094"/>
        <pc:sldMkLst>
          <pc:docMk/>
          <pc:sldMk cId="2658154986" sldId="285"/>
        </pc:sldMkLst>
        <pc:spChg chg="add mod">
          <ac:chgData name="John Franco" userId="0416dfe1ac9ebf66" providerId="LiveId" clId="{68EB4978-E698-43F7-A4B7-25B0B1767892}" dt="2021-02-24T21:33:52.928" v="2092" actId="20577"/>
          <ac:spMkLst>
            <pc:docMk/>
            <pc:sldMk cId="2658154986" sldId="285"/>
            <ac:spMk id="36" creationId="{F6292D13-9D1D-4225-9BA8-FEF0727AC72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2409444"/>
            <a:ext cx="8549640" cy="16322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0F3B5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95B6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0F3B5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0" i="0">
                <a:solidFill>
                  <a:srgbClr val="0F3B5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7132319"/>
            <a:ext cx="10058400" cy="6400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8722795" y="7389828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252"/>
                </a:lnTo>
              </a:path>
            </a:pathLst>
          </a:custGeom>
          <a:ln w="293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8657625" y="7376562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340" y="0"/>
                </a:lnTo>
              </a:path>
            </a:pathLst>
          </a:custGeom>
          <a:ln w="265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8803205" y="7515059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347" y="0"/>
                </a:lnTo>
              </a:path>
            </a:pathLst>
          </a:custGeom>
          <a:ln w="2667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8803205" y="7457275"/>
            <a:ext cx="29845" cy="44450"/>
          </a:xfrm>
          <a:custGeom>
            <a:avLst/>
            <a:gdLst/>
            <a:ahLst/>
            <a:cxnLst/>
            <a:rect l="l" t="t" r="r" b="b"/>
            <a:pathLst>
              <a:path w="29845" h="44450">
                <a:moveTo>
                  <a:pt x="0" y="44449"/>
                </a:moveTo>
                <a:lnTo>
                  <a:pt x="29324" y="44449"/>
                </a:lnTo>
                <a:lnTo>
                  <a:pt x="29324" y="0"/>
                </a:lnTo>
                <a:lnTo>
                  <a:pt x="0" y="0"/>
                </a:lnTo>
                <a:lnTo>
                  <a:pt x="0" y="444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803205" y="7443940"/>
            <a:ext cx="105410" cy="0"/>
          </a:xfrm>
          <a:custGeom>
            <a:avLst/>
            <a:gdLst/>
            <a:ahLst/>
            <a:cxnLst/>
            <a:rect l="l" t="t" r="r" b="b"/>
            <a:pathLst>
              <a:path w="105409">
                <a:moveTo>
                  <a:pt x="0" y="0"/>
                </a:moveTo>
                <a:lnTo>
                  <a:pt x="104965" y="0"/>
                </a:lnTo>
              </a:path>
            </a:pathLst>
          </a:custGeom>
          <a:ln w="2666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8803205" y="7389965"/>
            <a:ext cx="29845" cy="40640"/>
          </a:xfrm>
          <a:custGeom>
            <a:avLst/>
            <a:gdLst/>
            <a:ahLst/>
            <a:cxnLst/>
            <a:rect l="l" t="t" r="r" b="b"/>
            <a:pathLst>
              <a:path w="29845" h="40640">
                <a:moveTo>
                  <a:pt x="0" y="40640"/>
                </a:moveTo>
                <a:lnTo>
                  <a:pt x="29324" y="40640"/>
                </a:lnTo>
                <a:lnTo>
                  <a:pt x="29324" y="0"/>
                </a:lnTo>
                <a:lnTo>
                  <a:pt x="0" y="0"/>
                </a:lnTo>
                <a:lnTo>
                  <a:pt x="0" y="406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8803205" y="7376629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>
                <a:moveTo>
                  <a:pt x="0" y="0"/>
                </a:moveTo>
                <a:lnTo>
                  <a:pt x="109156" y="0"/>
                </a:lnTo>
              </a:path>
            </a:pathLst>
          </a:custGeom>
          <a:ln w="2667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9153962" y="7389828"/>
            <a:ext cx="0" cy="138430"/>
          </a:xfrm>
          <a:custGeom>
            <a:avLst/>
            <a:gdLst/>
            <a:ahLst/>
            <a:cxnLst/>
            <a:rect l="l" t="t" r="r" b="b"/>
            <a:pathLst>
              <a:path h="138429">
                <a:moveTo>
                  <a:pt x="0" y="0"/>
                </a:moveTo>
                <a:lnTo>
                  <a:pt x="0" y="138252"/>
                </a:lnTo>
              </a:path>
            </a:pathLst>
          </a:custGeom>
          <a:ln w="293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9088791" y="7376562"/>
            <a:ext cx="130810" cy="0"/>
          </a:xfrm>
          <a:custGeom>
            <a:avLst/>
            <a:gdLst/>
            <a:ahLst/>
            <a:cxnLst/>
            <a:rect l="l" t="t" r="r" b="b"/>
            <a:pathLst>
              <a:path w="130809">
                <a:moveTo>
                  <a:pt x="0" y="0"/>
                </a:moveTo>
                <a:lnTo>
                  <a:pt x="130340" y="0"/>
                </a:lnTo>
              </a:path>
            </a:pathLst>
          </a:custGeom>
          <a:ln w="265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9233730" y="7363300"/>
            <a:ext cx="36195" cy="33655"/>
          </a:xfrm>
          <a:custGeom>
            <a:avLst/>
            <a:gdLst/>
            <a:ahLst/>
            <a:cxnLst/>
            <a:rect l="l" t="t" r="r" b="b"/>
            <a:pathLst>
              <a:path w="36195" h="33654">
                <a:moveTo>
                  <a:pt x="22809" y="0"/>
                </a:moveTo>
                <a:lnTo>
                  <a:pt x="12573" y="0"/>
                </a:lnTo>
                <a:lnTo>
                  <a:pt x="8343" y="1663"/>
                </a:lnTo>
                <a:lnTo>
                  <a:pt x="1663" y="8331"/>
                </a:lnTo>
                <a:lnTo>
                  <a:pt x="0" y="12255"/>
                </a:lnTo>
                <a:lnTo>
                  <a:pt x="0" y="21247"/>
                </a:lnTo>
                <a:lnTo>
                  <a:pt x="1663" y="25171"/>
                </a:lnTo>
                <a:lnTo>
                  <a:pt x="8343" y="31838"/>
                </a:lnTo>
                <a:lnTo>
                  <a:pt x="12573" y="33515"/>
                </a:lnTo>
                <a:lnTo>
                  <a:pt x="22809" y="33515"/>
                </a:lnTo>
                <a:lnTo>
                  <a:pt x="27114" y="31915"/>
                </a:lnTo>
                <a:lnTo>
                  <a:pt x="34099" y="25565"/>
                </a:lnTo>
                <a:lnTo>
                  <a:pt x="35839" y="21564"/>
                </a:lnTo>
                <a:lnTo>
                  <a:pt x="35839" y="11937"/>
                </a:lnTo>
                <a:lnTo>
                  <a:pt x="34099" y="7950"/>
                </a:lnTo>
                <a:lnTo>
                  <a:pt x="27114" y="1587"/>
                </a:lnTo>
                <a:lnTo>
                  <a:pt x="228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9284836" y="7363296"/>
            <a:ext cx="132715" cy="169545"/>
          </a:xfrm>
          <a:custGeom>
            <a:avLst/>
            <a:gdLst/>
            <a:ahLst/>
            <a:cxnLst/>
            <a:rect l="l" t="t" r="r" b="b"/>
            <a:pathLst>
              <a:path w="132715" h="169545">
                <a:moveTo>
                  <a:pt x="29324" y="0"/>
                </a:moveTo>
                <a:lnTo>
                  <a:pt x="0" y="0"/>
                </a:lnTo>
                <a:lnTo>
                  <a:pt x="0" y="104266"/>
                </a:lnTo>
                <a:lnTo>
                  <a:pt x="12992" y="145922"/>
                </a:lnTo>
                <a:lnTo>
                  <a:pt x="46211" y="166417"/>
                </a:lnTo>
                <a:lnTo>
                  <a:pt x="66332" y="168973"/>
                </a:lnTo>
                <a:lnTo>
                  <a:pt x="73297" y="168689"/>
                </a:lnTo>
                <a:lnTo>
                  <a:pt x="119468" y="145922"/>
                </a:lnTo>
                <a:lnTo>
                  <a:pt x="122820" y="141046"/>
                </a:lnTo>
                <a:lnTo>
                  <a:pt x="59347" y="141046"/>
                </a:lnTo>
                <a:lnTo>
                  <a:pt x="53492" y="139839"/>
                </a:lnTo>
                <a:lnTo>
                  <a:pt x="29324" y="107378"/>
                </a:lnTo>
                <a:lnTo>
                  <a:pt x="29324" y="0"/>
                </a:lnTo>
                <a:close/>
              </a:path>
              <a:path w="132715" h="169545">
                <a:moveTo>
                  <a:pt x="132664" y="0"/>
                </a:moveTo>
                <a:lnTo>
                  <a:pt x="103339" y="0"/>
                </a:lnTo>
                <a:lnTo>
                  <a:pt x="103339" y="107378"/>
                </a:lnTo>
                <a:lnTo>
                  <a:pt x="102717" y="111594"/>
                </a:lnTo>
                <a:lnTo>
                  <a:pt x="73317" y="141046"/>
                </a:lnTo>
                <a:lnTo>
                  <a:pt x="122820" y="141046"/>
                </a:lnTo>
                <a:lnTo>
                  <a:pt x="132664" y="104266"/>
                </a:lnTo>
                <a:lnTo>
                  <a:pt x="13266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9251651" y="7416355"/>
            <a:ext cx="0" cy="111760"/>
          </a:xfrm>
          <a:custGeom>
            <a:avLst/>
            <a:gdLst/>
            <a:ahLst/>
            <a:cxnLst/>
            <a:rect l="l" t="t" r="r" b="b"/>
            <a:pathLst>
              <a:path h="111759">
                <a:moveTo>
                  <a:pt x="0" y="0"/>
                </a:moveTo>
                <a:lnTo>
                  <a:pt x="0" y="111721"/>
                </a:lnTo>
              </a:path>
            </a:pathLst>
          </a:custGeom>
          <a:ln w="27927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9432765" y="7363294"/>
            <a:ext cx="177800" cy="165100"/>
          </a:xfrm>
          <a:custGeom>
            <a:avLst/>
            <a:gdLst/>
            <a:ahLst/>
            <a:cxnLst/>
            <a:rect l="l" t="t" r="r" b="b"/>
            <a:pathLst>
              <a:path w="177800" h="165100">
                <a:moveTo>
                  <a:pt x="44691" y="0"/>
                </a:moveTo>
                <a:lnTo>
                  <a:pt x="0" y="0"/>
                </a:lnTo>
                <a:lnTo>
                  <a:pt x="0" y="164782"/>
                </a:lnTo>
                <a:lnTo>
                  <a:pt x="27927" y="164782"/>
                </a:lnTo>
                <a:lnTo>
                  <a:pt x="27927" y="27927"/>
                </a:lnTo>
                <a:lnTo>
                  <a:pt x="55330" y="27927"/>
                </a:lnTo>
                <a:lnTo>
                  <a:pt x="44691" y="0"/>
                </a:lnTo>
                <a:close/>
              </a:path>
              <a:path w="177800" h="165100">
                <a:moveTo>
                  <a:pt x="55330" y="27927"/>
                </a:moveTo>
                <a:lnTo>
                  <a:pt x="28397" y="27927"/>
                </a:lnTo>
                <a:lnTo>
                  <a:pt x="78435" y="164782"/>
                </a:lnTo>
                <a:lnTo>
                  <a:pt x="98920" y="164782"/>
                </a:lnTo>
                <a:lnTo>
                  <a:pt x="116960" y="115442"/>
                </a:lnTo>
                <a:lnTo>
                  <a:pt x="88671" y="115442"/>
                </a:lnTo>
                <a:lnTo>
                  <a:pt x="55330" y="27927"/>
                </a:lnTo>
                <a:close/>
              </a:path>
              <a:path w="177800" h="165100">
                <a:moveTo>
                  <a:pt x="177355" y="27927"/>
                </a:moveTo>
                <a:lnTo>
                  <a:pt x="149415" y="27927"/>
                </a:lnTo>
                <a:lnTo>
                  <a:pt x="149415" y="164782"/>
                </a:lnTo>
                <a:lnTo>
                  <a:pt x="177355" y="164782"/>
                </a:lnTo>
                <a:lnTo>
                  <a:pt x="177355" y="27927"/>
                </a:lnTo>
                <a:close/>
              </a:path>
              <a:path w="177800" h="165100">
                <a:moveTo>
                  <a:pt x="177355" y="0"/>
                </a:moveTo>
                <a:lnTo>
                  <a:pt x="133134" y="0"/>
                </a:lnTo>
                <a:lnTo>
                  <a:pt x="88671" y="115442"/>
                </a:lnTo>
                <a:lnTo>
                  <a:pt x="116960" y="115442"/>
                </a:lnTo>
                <a:lnTo>
                  <a:pt x="148958" y="27927"/>
                </a:lnTo>
                <a:lnTo>
                  <a:pt x="177355" y="27927"/>
                </a:lnTo>
                <a:lnTo>
                  <a:pt x="1773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8926241" y="7363294"/>
            <a:ext cx="160020" cy="165100"/>
          </a:xfrm>
          <a:custGeom>
            <a:avLst/>
            <a:gdLst/>
            <a:ahLst/>
            <a:cxnLst/>
            <a:rect l="l" t="t" r="r" b="b"/>
            <a:pathLst>
              <a:path w="160020" h="165100">
                <a:moveTo>
                  <a:pt x="40728" y="0"/>
                </a:moveTo>
                <a:lnTo>
                  <a:pt x="3721" y="0"/>
                </a:lnTo>
                <a:lnTo>
                  <a:pt x="60972" y="79628"/>
                </a:lnTo>
                <a:lnTo>
                  <a:pt x="0" y="164782"/>
                </a:lnTo>
                <a:lnTo>
                  <a:pt x="35369" y="164782"/>
                </a:lnTo>
                <a:lnTo>
                  <a:pt x="78739" y="104343"/>
                </a:lnTo>
                <a:lnTo>
                  <a:pt x="115888" y="104343"/>
                </a:lnTo>
                <a:lnTo>
                  <a:pt x="97281" y="78511"/>
                </a:lnTo>
                <a:lnTo>
                  <a:pt x="115012" y="53797"/>
                </a:lnTo>
                <a:lnTo>
                  <a:pt x="79476" y="53797"/>
                </a:lnTo>
                <a:lnTo>
                  <a:pt x="40728" y="0"/>
                </a:lnTo>
                <a:close/>
              </a:path>
              <a:path w="160020" h="165100">
                <a:moveTo>
                  <a:pt x="115888" y="104343"/>
                </a:moveTo>
                <a:lnTo>
                  <a:pt x="78739" y="104343"/>
                </a:lnTo>
                <a:lnTo>
                  <a:pt x="122186" y="164782"/>
                </a:lnTo>
                <a:lnTo>
                  <a:pt x="159423" y="164782"/>
                </a:lnTo>
                <a:lnTo>
                  <a:pt x="115888" y="104343"/>
                </a:lnTo>
                <a:close/>
              </a:path>
              <a:path w="160020" h="165100">
                <a:moveTo>
                  <a:pt x="153606" y="0"/>
                </a:moveTo>
                <a:lnTo>
                  <a:pt x="117995" y="0"/>
                </a:lnTo>
                <a:lnTo>
                  <a:pt x="79476" y="53797"/>
                </a:lnTo>
                <a:lnTo>
                  <a:pt x="115012" y="53797"/>
                </a:lnTo>
                <a:lnTo>
                  <a:pt x="15360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8454664" y="7486082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20370" y="0"/>
                </a:moveTo>
                <a:lnTo>
                  <a:pt x="5867" y="0"/>
                </a:lnTo>
                <a:lnTo>
                  <a:pt x="0" y="5880"/>
                </a:lnTo>
                <a:lnTo>
                  <a:pt x="0" y="20383"/>
                </a:lnTo>
                <a:lnTo>
                  <a:pt x="5867" y="26263"/>
                </a:lnTo>
                <a:lnTo>
                  <a:pt x="20370" y="26263"/>
                </a:lnTo>
                <a:lnTo>
                  <a:pt x="26250" y="20383"/>
                </a:lnTo>
                <a:lnTo>
                  <a:pt x="26250" y="5880"/>
                </a:lnTo>
                <a:lnTo>
                  <a:pt x="203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8499631" y="7486082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20370" y="0"/>
                </a:moveTo>
                <a:lnTo>
                  <a:pt x="5867" y="0"/>
                </a:lnTo>
                <a:lnTo>
                  <a:pt x="0" y="5880"/>
                </a:lnTo>
                <a:lnTo>
                  <a:pt x="0" y="20383"/>
                </a:lnTo>
                <a:lnTo>
                  <a:pt x="5867" y="26263"/>
                </a:lnTo>
                <a:lnTo>
                  <a:pt x="20370" y="26263"/>
                </a:lnTo>
                <a:lnTo>
                  <a:pt x="26250" y="20383"/>
                </a:lnTo>
                <a:lnTo>
                  <a:pt x="26250" y="5880"/>
                </a:lnTo>
                <a:lnTo>
                  <a:pt x="203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8544597" y="7486082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20370" y="0"/>
                </a:moveTo>
                <a:lnTo>
                  <a:pt x="5867" y="0"/>
                </a:lnTo>
                <a:lnTo>
                  <a:pt x="0" y="5880"/>
                </a:lnTo>
                <a:lnTo>
                  <a:pt x="0" y="20383"/>
                </a:lnTo>
                <a:lnTo>
                  <a:pt x="5867" y="26263"/>
                </a:lnTo>
                <a:lnTo>
                  <a:pt x="20370" y="26263"/>
                </a:lnTo>
                <a:lnTo>
                  <a:pt x="26250" y="20383"/>
                </a:lnTo>
                <a:lnTo>
                  <a:pt x="26250" y="5880"/>
                </a:lnTo>
                <a:lnTo>
                  <a:pt x="203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8398414" y="7343140"/>
            <a:ext cx="229235" cy="264160"/>
          </a:xfrm>
          <a:custGeom>
            <a:avLst/>
            <a:gdLst/>
            <a:ahLst/>
            <a:cxnLst/>
            <a:rect l="l" t="t" r="r" b="b"/>
            <a:pathLst>
              <a:path w="229234" h="264159">
                <a:moveTo>
                  <a:pt x="190766" y="0"/>
                </a:moveTo>
                <a:lnTo>
                  <a:pt x="37909" y="0"/>
                </a:lnTo>
                <a:lnTo>
                  <a:pt x="23151" y="2980"/>
                </a:lnTo>
                <a:lnTo>
                  <a:pt x="11101" y="11107"/>
                </a:lnTo>
                <a:lnTo>
                  <a:pt x="2978" y="23161"/>
                </a:lnTo>
                <a:lnTo>
                  <a:pt x="0" y="37922"/>
                </a:lnTo>
                <a:lnTo>
                  <a:pt x="0" y="167754"/>
                </a:lnTo>
                <a:lnTo>
                  <a:pt x="2781" y="182033"/>
                </a:lnTo>
                <a:lnTo>
                  <a:pt x="10396" y="193830"/>
                </a:lnTo>
                <a:lnTo>
                  <a:pt x="21747" y="202051"/>
                </a:lnTo>
                <a:lnTo>
                  <a:pt x="35737" y="205600"/>
                </a:lnTo>
                <a:lnTo>
                  <a:pt x="35737" y="263664"/>
                </a:lnTo>
                <a:lnTo>
                  <a:pt x="76425" y="228371"/>
                </a:lnTo>
                <a:lnTo>
                  <a:pt x="51777" y="228371"/>
                </a:lnTo>
                <a:lnTo>
                  <a:pt x="51739" y="189623"/>
                </a:lnTo>
                <a:lnTo>
                  <a:pt x="37909" y="189623"/>
                </a:lnTo>
                <a:lnTo>
                  <a:pt x="29407" y="187901"/>
                </a:lnTo>
                <a:lnTo>
                  <a:pt x="22455" y="183208"/>
                </a:lnTo>
                <a:lnTo>
                  <a:pt x="17762" y="176255"/>
                </a:lnTo>
                <a:lnTo>
                  <a:pt x="16040" y="167754"/>
                </a:lnTo>
                <a:lnTo>
                  <a:pt x="16040" y="37922"/>
                </a:lnTo>
                <a:lnTo>
                  <a:pt x="17762" y="29415"/>
                </a:lnTo>
                <a:lnTo>
                  <a:pt x="22455" y="22463"/>
                </a:lnTo>
                <a:lnTo>
                  <a:pt x="29407" y="17773"/>
                </a:lnTo>
                <a:lnTo>
                  <a:pt x="37909" y="16052"/>
                </a:lnTo>
                <a:lnTo>
                  <a:pt x="220915" y="16052"/>
                </a:lnTo>
                <a:lnTo>
                  <a:pt x="217581" y="11107"/>
                </a:lnTo>
                <a:lnTo>
                  <a:pt x="205527" y="2980"/>
                </a:lnTo>
                <a:lnTo>
                  <a:pt x="190766" y="0"/>
                </a:lnTo>
                <a:close/>
              </a:path>
              <a:path w="229234" h="264159">
                <a:moveTo>
                  <a:pt x="220915" y="16052"/>
                </a:moveTo>
                <a:lnTo>
                  <a:pt x="190766" y="16052"/>
                </a:lnTo>
                <a:lnTo>
                  <a:pt x="199268" y="17773"/>
                </a:lnTo>
                <a:lnTo>
                  <a:pt x="206221" y="22463"/>
                </a:lnTo>
                <a:lnTo>
                  <a:pt x="210913" y="29415"/>
                </a:lnTo>
                <a:lnTo>
                  <a:pt x="212636" y="37922"/>
                </a:lnTo>
                <a:lnTo>
                  <a:pt x="212636" y="167754"/>
                </a:lnTo>
                <a:lnTo>
                  <a:pt x="210913" y="176255"/>
                </a:lnTo>
                <a:lnTo>
                  <a:pt x="206221" y="183208"/>
                </a:lnTo>
                <a:lnTo>
                  <a:pt x="199268" y="187901"/>
                </a:lnTo>
                <a:lnTo>
                  <a:pt x="190766" y="189623"/>
                </a:lnTo>
                <a:lnTo>
                  <a:pt x="96608" y="189623"/>
                </a:lnTo>
                <a:lnTo>
                  <a:pt x="51777" y="228371"/>
                </a:lnTo>
                <a:lnTo>
                  <a:pt x="76425" y="228371"/>
                </a:lnTo>
                <a:lnTo>
                  <a:pt x="102603" y="205663"/>
                </a:lnTo>
                <a:lnTo>
                  <a:pt x="190766" y="205663"/>
                </a:lnTo>
                <a:lnTo>
                  <a:pt x="205527" y="202685"/>
                </a:lnTo>
                <a:lnTo>
                  <a:pt x="217581" y="194562"/>
                </a:lnTo>
                <a:lnTo>
                  <a:pt x="225708" y="182512"/>
                </a:lnTo>
                <a:lnTo>
                  <a:pt x="228688" y="167754"/>
                </a:lnTo>
                <a:lnTo>
                  <a:pt x="228688" y="37922"/>
                </a:lnTo>
                <a:lnTo>
                  <a:pt x="225708" y="23161"/>
                </a:lnTo>
                <a:lnTo>
                  <a:pt x="220915" y="16052"/>
                </a:lnTo>
                <a:close/>
              </a:path>
            </a:pathLst>
          </a:custGeom>
          <a:solidFill>
            <a:srgbClr val="047D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114548" y="395154"/>
            <a:ext cx="5774690" cy="55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0" i="0">
                <a:solidFill>
                  <a:srgbClr val="0F3B55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20394" y="1421279"/>
            <a:ext cx="7817611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95B6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23190" y="7394057"/>
            <a:ext cx="2113279" cy="1403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pc="-40" dirty="0"/>
              <a:t>ANOTHER </a:t>
            </a:r>
            <a:r>
              <a:rPr spc="-20" dirty="0"/>
              <a:t>MOBILE MARKETING </a:t>
            </a:r>
            <a:r>
              <a:rPr spc="-45" dirty="0"/>
              <a:t>INNOVATION</a:t>
            </a:r>
            <a:r>
              <a:rPr spc="-125" dirty="0"/>
              <a:t> </a:t>
            </a:r>
            <a:r>
              <a:rPr spc="-20" dirty="0"/>
              <a:t>FROM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25704" y="7344459"/>
            <a:ext cx="4051935" cy="259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600" b="0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pc="-15" dirty="0"/>
              <a:t>© Copyright </a:t>
            </a:r>
            <a:r>
              <a:rPr spc="5" dirty="0"/>
              <a:t>2020. </a:t>
            </a:r>
            <a:r>
              <a:rPr spc="-20" dirty="0"/>
              <a:t>All images </a:t>
            </a:r>
            <a:r>
              <a:rPr spc="-25" dirty="0"/>
              <a:t>and ideas </a:t>
            </a:r>
            <a:r>
              <a:rPr spc="-20" dirty="0"/>
              <a:t>expressed </a:t>
            </a:r>
            <a:r>
              <a:rPr spc="-30" dirty="0"/>
              <a:t>in </a:t>
            </a:r>
            <a:r>
              <a:rPr spc="-20" dirty="0"/>
              <a:t>this </a:t>
            </a:r>
            <a:r>
              <a:rPr spc="-30" dirty="0"/>
              <a:t>document </a:t>
            </a:r>
            <a:r>
              <a:rPr spc="-35" dirty="0"/>
              <a:t>are </a:t>
            </a:r>
            <a:r>
              <a:rPr spc="-20" dirty="0"/>
              <a:t>Copyrighted </a:t>
            </a:r>
            <a:r>
              <a:rPr spc="-35" dirty="0"/>
              <a:t>material </a:t>
            </a:r>
            <a:r>
              <a:rPr spc="-25" dirty="0"/>
              <a:t>and </a:t>
            </a:r>
            <a:r>
              <a:rPr spc="-35" dirty="0"/>
              <a:t>the </a:t>
            </a:r>
            <a:r>
              <a:rPr spc="-25" dirty="0"/>
              <a:t>product </a:t>
            </a:r>
            <a:r>
              <a:rPr spc="-30" dirty="0"/>
              <a:t>of </a:t>
            </a:r>
            <a:r>
              <a:rPr spc="-45" dirty="0"/>
              <a:t>Textium, </a:t>
            </a:r>
            <a:r>
              <a:rPr spc="-30" dirty="0"/>
              <a:t>LLC.</a:t>
            </a: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900" b="1" spc="-40" dirty="0">
                <a:latin typeface="Calibri"/>
                <a:cs typeface="Calibri"/>
              </a:rPr>
              <a:t>PATENT</a:t>
            </a:r>
            <a:r>
              <a:rPr sz="900" b="1" spc="-50" dirty="0">
                <a:latin typeface="Calibri"/>
                <a:cs typeface="Calibri"/>
              </a:rPr>
              <a:t> </a:t>
            </a:r>
            <a:r>
              <a:rPr sz="900" b="1" spc="-40" dirty="0">
                <a:latin typeface="Calibri"/>
                <a:cs typeface="Calibri"/>
              </a:rPr>
              <a:t>PENDING.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8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jpg"/><Relationship Id="rId12" Type="http://schemas.openxmlformats.org/officeDocument/2006/relationships/image" Target="../media/image32.png"/><Relationship Id="rId2" Type="http://schemas.openxmlformats.org/officeDocument/2006/relationships/image" Target="../media/image3.png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4.emf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magicURL.com/subscription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38404" y="7357159"/>
            <a:ext cx="7885430" cy="234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55"/>
              </a:lnSpc>
            </a:pPr>
            <a:r>
              <a:rPr sz="600" spc="-15" dirty="0">
                <a:solidFill>
                  <a:srgbClr val="FFFFFF"/>
                </a:solidFill>
                <a:latin typeface="Trebuchet MS"/>
                <a:cs typeface="Trebuchet MS"/>
              </a:rPr>
              <a:t>© Copyright </a:t>
            </a:r>
            <a:r>
              <a:rPr sz="600" spc="5" dirty="0">
                <a:solidFill>
                  <a:srgbClr val="FFFFFF"/>
                </a:solidFill>
                <a:latin typeface="Trebuchet MS"/>
                <a:cs typeface="Trebuchet MS"/>
              </a:rPr>
              <a:t>2020. </a:t>
            </a:r>
            <a:r>
              <a:rPr sz="600" spc="-20" dirty="0">
                <a:solidFill>
                  <a:srgbClr val="FFFFFF"/>
                </a:solidFill>
                <a:latin typeface="Trebuchet MS"/>
                <a:cs typeface="Trebuchet MS"/>
              </a:rPr>
              <a:t>All images </a:t>
            </a:r>
            <a:r>
              <a:rPr sz="600" spc="-25" dirty="0">
                <a:solidFill>
                  <a:srgbClr val="FFFFFF"/>
                </a:solidFill>
                <a:latin typeface="Trebuchet MS"/>
                <a:cs typeface="Trebuchet MS"/>
              </a:rPr>
              <a:t>and ideas </a:t>
            </a:r>
            <a:r>
              <a:rPr sz="600" spc="-20" dirty="0">
                <a:solidFill>
                  <a:srgbClr val="FFFFFF"/>
                </a:solidFill>
                <a:latin typeface="Trebuchet MS"/>
                <a:cs typeface="Trebuchet MS"/>
              </a:rPr>
              <a:t>expressed </a:t>
            </a:r>
            <a:r>
              <a:rPr sz="600" spc="-30" dirty="0">
                <a:solidFill>
                  <a:srgbClr val="FFFFFF"/>
                </a:solidFill>
                <a:latin typeface="Trebuchet MS"/>
                <a:cs typeface="Trebuchet MS"/>
              </a:rPr>
              <a:t>in </a:t>
            </a:r>
            <a:r>
              <a:rPr sz="600" spc="-20" dirty="0">
                <a:solidFill>
                  <a:srgbClr val="FFFFFF"/>
                </a:solidFill>
                <a:latin typeface="Trebuchet MS"/>
                <a:cs typeface="Trebuchet MS"/>
              </a:rPr>
              <a:t>this </a:t>
            </a:r>
            <a:r>
              <a:rPr sz="600" spc="-30" dirty="0">
                <a:solidFill>
                  <a:srgbClr val="FFFFFF"/>
                </a:solidFill>
                <a:latin typeface="Trebuchet MS"/>
                <a:cs typeface="Trebuchet MS"/>
              </a:rPr>
              <a:t>document </a:t>
            </a:r>
            <a:r>
              <a:rPr sz="600" spc="-35" dirty="0">
                <a:solidFill>
                  <a:srgbClr val="FFFFFF"/>
                </a:solidFill>
                <a:latin typeface="Trebuchet MS"/>
                <a:cs typeface="Trebuchet MS"/>
              </a:rPr>
              <a:t>are </a:t>
            </a:r>
            <a:r>
              <a:rPr sz="600" spc="-20" dirty="0">
                <a:solidFill>
                  <a:srgbClr val="FFFFFF"/>
                </a:solidFill>
                <a:latin typeface="Trebuchet MS"/>
                <a:cs typeface="Trebuchet MS"/>
              </a:rPr>
              <a:t>Copyrighted </a:t>
            </a:r>
            <a:r>
              <a:rPr sz="600" spc="-35" dirty="0">
                <a:solidFill>
                  <a:srgbClr val="FFFFFF"/>
                </a:solidFill>
                <a:latin typeface="Trebuchet MS"/>
                <a:cs typeface="Trebuchet MS"/>
              </a:rPr>
              <a:t>material </a:t>
            </a:r>
            <a:r>
              <a:rPr sz="600" spc="-25" dirty="0">
                <a:solidFill>
                  <a:srgbClr val="FFFFFF"/>
                </a:solidFill>
                <a:latin typeface="Trebuchet MS"/>
                <a:cs typeface="Trebuchet MS"/>
              </a:rPr>
              <a:t>and </a:t>
            </a:r>
            <a:r>
              <a:rPr sz="600" spc="-35" dirty="0">
                <a:solidFill>
                  <a:srgbClr val="FFFFFF"/>
                </a:solidFill>
                <a:latin typeface="Trebuchet MS"/>
                <a:cs typeface="Trebuchet MS"/>
              </a:rPr>
              <a:t>the </a:t>
            </a:r>
            <a:r>
              <a:rPr sz="600" spc="-25" dirty="0">
                <a:solidFill>
                  <a:srgbClr val="FFFFFF"/>
                </a:solidFill>
                <a:latin typeface="Trebuchet MS"/>
                <a:cs typeface="Trebuchet MS"/>
              </a:rPr>
              <a:t>product </a:t>
            </a:r>
            <a:r>
              <a:rPr sz="600" spc="-30" dirty="0">
                <a:solidFill>
                  <a:srgbClr val="FFFFFF"/>
                </a:solidFill>
                <a:latin typeface="Trebuchet MS"/>
                <a:cs typeface="Trebuchet MS"/>
              </a:rPr>
              <a:t>of </a:t>
            </a:r>
            <a:r>
              <a:rPr sz="600" spc="-45" dirty="0">
                <a:solidFill>
                  <a:srgbClr val="FFFFFF"/>
                </a:solidFill>
                <a:latin typeface="Trebuchet MS"/>
                <a:cs typeface="Trebuchet MS"/>
              </a:rPr>
              <a:t>Textium,</a:t>
            </a:r>
            <a:r>
              <a:rPr sz="600" spc="1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600" spc="-30" dirty="0">
                <a:solidFill>
                  <a:srgbClr val="FFFFFF"/>
                </a:solidFill>
                <a:latin typeface="Trebuchet MS"/>
                <a:cs typeface="Trebuchet MS"/>
              </a:rPr>
              <a:t>LLC.</a:t>
            </a:r>
            <a:endParaRPr sz="600">
              <a:latin typeface="Trebuchet MS"/>
              <a:cs typeface="Trebuchet MS"/>
            </a:endParaRPr>
          </a:p>
          <a:p>
            <a:pPr>
              <a:lnSpc>
                <a:spcPts val="855"/>
              </a:lnSpc>
              <a:tabLst>
                <a:tab pos="5796915" algn="l"/>
              </a:tabLst>
            </a:pPr>
            <a:r>
              <a:rPr sz="1350" b="1" spc="-60" baseline="-33950" dirty="0">
                <a:solidFill>
                  <a:srgbClr val="FFFFFF"/>
                </a:solidFill>
                <a:latin typeface="Calibri"/>
                <a:cs typeface="Calibri"/>
              </a:rPr>
              <a:t>PATENT PENDING.	</a:t>
            </a:r>
            <a:r>
              <a:rPr sz="800" spc="-40" dirty="0">
                <a:solidFill>
                  <a:srgbClr val="FFFFFF"/>
                </a:solidFill>
                <a:latin typeface="Trebuchet MS"/>
                <a:cs typeface="Trebuchet MS"/>
              </a:rPr>
              <a:t>ANOTHER </a:t>
            </a:r>
            <a:r>
              <a:rPr sz="800" spc="-20" dirty="0">
                <a:solidFill>
                  <a:srgbClr val="FFFFFF"/>
                </a:solidFill>
                <a:latin typeface="Trebuchet MS"/>
                <a:cs typeface="Trebuchet MS"/>
              </a:rPr>
              <a:t>MOBILE MARKETING </a:t>
            </a:r>
            <a:r>
              <a:rPr sz="800" spc="-45" dirty="0">
                <a:solidFill>
                  <a:srgbClr val="FFFFFF"/>
                </a:solidFill>
                <a:latin typeface="Trebuchet MS"/>
                <a:cs typeface="Trebuchet MS"/>
              </a:rPr>
              <a:t>INNOVATION</a:t>
            </a:r>
            <a:r>
              <a:rPr sz="800" spc="-13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800" spc="-20" dirty="0">
                <a:solidFill>
                  <a:srgbClr val="FFFFFF"/>
                </a:solidFill>
                <a:latin typeface="Trebuchet MS"/>
                <a:cs typeface="Trebuchet MS"/>
              </a:rPr>
              <a:t>FROM</a:t>
            </a:r>
            <a:endParaRPr sz="8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-4034" y="7088"/>
            <a:ext cx="10058400" cy="7772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-4034" y="4363782"/>
            <a:ext cx="10058400" cy="1628139"/>
          </a:xfrm>
          <a:custGeom>
            <a:avLst/>
            <a:gdLst/>
            <a:ahLst/>
            <a:cxnLst/>
            <a:rect l="l" t="t" r="r" b="b"/>
            <a:pathLst>
              <a:path w="10058400" h="1628139">
                <a:moveTo>
                  <a:pt x="0" y="1627632"/>
                </a:moveTo>
                <a:lnTo>
                  <a:pt x="0" y="0"/>
                </a:lnTo>
                <a:lnTo>
                  <a:pt x="10058400" y="0"/>
                </a:lnTo>
                <a:lnTo>
                  <a:pt x="10058400" y="1627632"/>
                </a:lnTo>
                <a:lnTo>
                  <a:pt x="0" y="1627632"/>
                </a:lnTo>
                <a:close/>
              </a:path>
            </a:pathLst>
          </a:custGeom>
          <a:solidFill>
            <a:srgbClr val="000000">
              <a:alpha val="54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034" y="4555589"/>
            <a:ext cx="10058399" cy="12413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4DF13ED-9032-437E-B346-755D2D0D4F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4852708"/>
            <a:ext cx="3246077" cy="554538"/>
          </a:xfrm>
          <a:prstGeom prst="rect">
            <a:avLst/>
          </a:prstGeom>
        </p:spPr>
      </p:pic>
      <p:pic>
        <p:nvPicPr>
          <p:cNvPr id="12" name="Picture 4" descr="TEXTiUM Home">
            <a:extLst>
              <a:ext uri="{FF2B5EF4-FFF2-40B4-BE49-F238E27FC236}">
                <a16:creationId xmlns:a16="http://schemas.microsoft.com/office/drawing/2014/main" id="{84CF18B4-E4A3-4DF2-B761-7C5274A0B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973" y="4852708"/>
            <a:ext cx="2857500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Welcome – Magic URL">
            <a:extLst>
              <a:ext uri="{FF2B5EF4-FFF2-40B4-BE49-F238E27FC236}">
                <a16:creationId xmlns:a16="http://schemas.microsoft.com/office/drawing/2014/main" id="{A26ADEDF-AAC4-41E4-9458-2E5CD70D4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169" y="4628869"/>
            <a:ext cx="2175125" cy="109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00305" y="4925963"/>
            <a:ext cx="808075" cy="16918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3" name="object 3"/>
          <p:cNvSpPr/>
          <p:nvPr/>
        </p:nvSpPr>
        <p:spPr>
          <a:xfrm>
            <a:off x="-7765" y="0"/>
            <a:ext cx="10058400" cy="90860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4" name="object 4"/>
          <p:cNvSpPr/>
          <p:nvPr/>
        </p:nvSpPr>
        <p:spPr>
          <a:xfrm>
            <a:off x="561412" y="5115695"/>
            <a:ext cx="1341685" cy="152985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5" name="object 5"/>
          <p:cNvSpPr/>
          <p:nvPr/>
        </p:nvSpPr>
        <p:spPr>
          <a:xfrm>
            <a:off x="2665477" y="5223967"/>
            <a:ext cx="709116" cy="14215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6" name="object 6"/>
          <p:cNvSpPr/>
          <p:nvPr/>
        </p:nvSpPr>
        <p:spPr>
          <a:xfrm>
            <a:off x="8061808" y="5332932"/>
            <a:ext cx="1390644" cy="131262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7" name="object 7"/>
          <p:cNvSpPr/>
          <p:nvPr/>
        </p:nvSpPr>
        <p:spPr>
          <a:xfrm>
            <a:off x="5780764" y="5571739"/>
            <a:ext cx="1977831" cy="10646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8" name="object 8"/>
          <p:cNvSpPr txBox="1"/>
          <p:nvPr/>
        </p:nvSpPr>
        <p:spPr>
          <a:xfrm>
            <a:off x="447327" y="6721916"/>
            <a:ext cx="1537399" cy="285656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 marR="5588" indent="-1397" algn="ctr">
              <a:spcBef>
                <a:spcPts val="116"/>
              </a:spcBef>
            </a:pPr>
            <a:r>
              <a:rPr sz="880" spc="6" dirty="0">
                <a:latin typeface="Arial"/>
                <a:cs typeface="Arial"/>
              </a:rPr>
              <a:t>  </a:t>
            </a:r>
            <a:r>
              <a:rPr lang="en-US" sz="880" spc="33" dirty="0">
                <a:latin typeface="Arial"/>
                <a:cs typeface="Arial"/>
              </a:rPr>
              <a:t>P</a:t>
            </a:r>
            <a:r>
              <a:rPr sz="880" spc="33" dirty="0">
                <a:latin typeface="Arial"/>
                <a:cs typeface="Arial"/>
              </a:rPr>
              <a:t>roven </a:t>
            </a:r>
            <a:r>
              <a:rPr sz="880" spc="38" dirty="0">
                <a:latin typeface="Arial"/>
                <a:cs typeface="Arial"/>
              </a:rPr>
              <a:t>artwork</a:t>
            </a:r>
            <a:r>
              <a:rPr lang="en-US" sz="880" spc="38" dirty="0">
                <a:latin typeface="Arial"/>
                <a:cs typeface="Arial"/>
              </a:rPr>
              <a:t> </a:t>
            </a:r>
            <a:r>
              <a:rPr sz="880" spc="55" dirty="0">
                <a:latin typeface="Arial"/>
                <a:cs typeface="Arial"/>
              </a:rPr>
              <a:t>to </a:t>
            </a:r>
            <a:r>
              <a:rPr sz="880" spc="22" dirty="0">
                <a:latin typeface="Arial"/>
                <a:cs typeface="Arial"/>
              </a:rPr>
              <a:t>generate</a:t>
            </a:r>
            <a:r>
              <a:rPr sz="880" spc="-182" dirty="0">
                <a:latin typeface="Arial"/>
                <a:cs typeface="Arial"/>
              </a:rPr>
              <a:t> </a:t>
            </a:r>
            <a:r>
              <a:rPr sz="880" spc="33" dirty="0">
                <a:latin typeface="Arial"/>
                <a:cs typeface="Arial"/>
              </a:rPr>
              <a:t>interest</a:t>
            </a:r>
            <a:endParaRPr sz="88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68079" y="6671483"/>
            <a:ext cx="1104329" cy="421077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 marR="5588" algn="ctr">
              <a:spcBef>
                <a:spcPts val="116"/>
              </a:spcBef>
            </a:pPr>
            <a:r>
              <a:rPr sz="880" spc="17" dirty="0">
                <a:latin typeface="Arial"/>
                <a:cs typeface="Arial"/>
              </a:rPr>
              <a:t>Customers </a:t>
            </a:r>
            <a:r>
              <a:rPr sz="880" spc="38" dirty="0">
                <a:latin typeface="Arial"/>
                <a:cs typeface="Arial"/>
              </a:rPr>
              <a:t>text</a:t>
            </a:r>
            <a:r>
              <a:rPr sz="880" spc="-83" dirty="0">
                <a:latin typeface="Arial"/>
                <a:cs typeface="Arial"/>
              </a:rPr>
              <a:t> </a:t>
            </a:r>
            <a:r>
              <a:rPr sz="880" spc="44" dirty="0">
                <a:latin typeface="Arial"/>
                <a:cs typeface="Arial"/>
              </a:rPr>
              <a:t>their  </a:t>
            </a:r>
            <a:r>
              <a:rPr sz="880" spc="38" dirty="0">
                <a:latin typeface="Arial"/>
                <a:cs typeface="Arial"/>
              </a:rPr>
              <a:t>unique </a:t>
            </a:r>
            <a:r>
              <a:rPr sz="880" spc="-11" dirty="0">
                <a:latin typeface="Arial"/>
                <a:cs typeface="Arial"/>
              </a:rPr>
              <a:t>PIN</a:t>
            </a:r>
            <a:r>
              <a:rPr sz="880" spc="44" dirty="0">
                <a:latin typeface="Arial"/>
                <a:cs typeface="Arial"/>
              </a:rPr>
              <a:t> </a:t>
            </a:r>
            <a:r>
              <a:rPr sz="880" spc="38" dirty="0">
                <a:latin typeface="Arial"/>
                <a:cs typeface="Arial"/>
              </a:rPr>
              <a:t>on the </a:t>
            </a:r>
            <a:r>
              <a:rPr lang="en-US" sz="880" spc="38" dirty="0">
                <a:latin typeface="Arial"/>
                <a:cs typeface="Arial"/>
              </a:rPr>
              <a:t>e</a:t>
            </a:r>
            <a:r>
              <a:rPr sz="880" spc="33" dirty="0">
                <a:latin typeface="Arial"/>
                <a:cs typeface="Arial"/>
              </a:rPr>
              <a:t>mail</a:t>
            </a:r>
            <a:r>
              <a:rPr sz="880" spc="-160" dirty="0">
                <a:latin typeface="Arial"/>
                <a:cs typeface="Arial"/>
              </a:rPr>
              <a:t> </a:t>
            </a:r>
            <a:endParaRPr sz="88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83684" y="6586495"/>
            <a:ext cx="1565339" cy="556499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 marR="5588" indent="-2096" algn="ctr">
              <a:spcBef>
                <a:spcPts val="116"/>
              </a:spcBef>
            </a:pPr>
            <a:r>
              <a:rPr sz="880" spc="-28" dirty="0">
                <a:latin typeface="Arial"/>
                <a:cs typeface="Arial"/>
              </a:rPr>
              <a:t>TEXTiUM </a:t>
            </a:r>
            <a:r>
              <a:rPr sz="880" spc="28" dirty="0">
                <a:latin typeface="Arial"/>
                <a:cs typeface="Arial"/>
              </a:rPr>
              <a:t>instantly responds  </a:t>
            </a:r>
            <a:r>
              <a:rPr sz="880" spc="50" dirty="0">
                <a:latin typeface="Arial"/>
                <a:cs typeface="Arial"/>
              </a:rPr>
              <a:t>with </a:t>
            </a:r>
            <a:r>
              <a:rPr sz="880" dirty="0">
                <a:latin typeface="Arial"/>
                <a:cs typeface="Arial"/>
              </a:rPr>
              <a:t>a </a:t>
            </a:r>
            <a:r>
              <a:rPr sz="880" spc="22" dirty="0">
                <a:latin typeface="Arial"/>
                <a:cs typeface="Arial"/>
              </a:rPr>
              <a:t>personalized </a:t>
            </a:r>
            <a:r>
              <a:rPr sz="880" spc="38" dirty="0">
                <a:latin typeface="Arial"/>
                <a:cs typeface="Arial"/>
              </a:rPr>
              <a:t>offer  </a:t>
            </a:r>
            <a:r>
              <a:rPr sz="880" spc="28" dirty="0">
                <a:latin typeface="Arial"/>
                <a:cs typeface="Arial"/>
              </a:rPr>
              <a:t>including</a:t>
            </a:r>
            <a:r>
              <a:rPr sz="880" spc="-55" dirty="0">
                <a:latin typeface="Arial"/>
                <a:cs typeface="Arial"/>
              </a:rPr>
              <a:t> </a:t>
            </a:r>
            <a:r>
              <a:rPr sz="880" spc="22" dirty="0">
                <a:latin typeface="Arial"/>
                <a:cs typeface="Arial"/>
              </a:rPr>
              <a:t>links</a:t>
            </a:r>
            <a:r>
              <a:rPr sz="880" spc="-66" dirty="0">
                <a:latin typeface="Arial"/>
                <a:cs typeface="Arial"/>
              </a:rPr>
              <a:t> </a:t>
            </a:r>
            <a:r>
              <a:rPr sz="880" spc="55" dirty="0">
                <a:latin typeface="Arial"/>
                <a:cs typeface="Arial"/>
              </a:rPr>
              <a:t>to</a:t>
            </a:r>
            <a:r>
              <a:rPr sz="880" spc="-28" dirty="0">
                <a:latin typeface="Arial"/>
                <a:cs typeface="Arial"/>
              </a:rPr>
              <a:t> </a:t>
            </a:r>
            <a:r>
              <a:rPr sz="880" spc="28" dirty="0">
                <a:latin typeface="Arial"/>
                <a:cs typeface="Arial"/>
              </a:rPr>
              <a:t>website</a:t>
            </a:r>
            <a:r>
              <a:rPr sz="880" spc="-50" dirty="0">
                <a:latin typeface="Arial"/>
                <a:cs typeface="Arial"/>
              </a:rPr>
              <a:t> </a:t>
            </a:r>
            <a:r>
              <a:rPr sz="880" spc="33" dirty="0">
                <a:latin typeface="Arial"/>
                <a:cs typeface="Arial"/>
              </a:rPr>
              <a:t>and  </a:t>
            </a:r>
            <a:r>
              <a:rPr sz="880" dirty="0">
                <a:latin typeface="Arial"/>
                <a:cs typeface="Arial"/>
              </a:rPr>
              <a:t>a </a:t>
            </a:r>
            <a:r>
              <a:rPr sz="880" spc="22" dirty="0">
                <a:latin typeface="Arial"/>
                <a:cs typeface="Arial"/>
              </a:rPr>
              <a:t>tracking </a:t>
            </a:r>
            <a:r>
              <a:rPr sz="880" spc="38" dirty="0">
                <a:latin typeface="Arial"/>
                <a:cs typeface="Arial"/>
              </a:rPr>
              <a:t>phone</a:t>
            </a:r>
            <a:r>
              <a:rPr sz="880" spc="-121" dirty="0">
                <a:latin typeface="Arial"/>
                <a:cs typeface="Arial"/>
              </a:rPr>
              <a:t> </a:t>
            </a:r>
            <a:r>
              <a:rPr sz="880" spc="50" dirty="0">
                <a:latin typeface="Arial"/>
                <a:cs typeface="Arial"/>
              </a:rPr>
              <a:t>number</a:t>
            </a:r>
            <a:endParaRPr sz="88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014644" y="6671483"/>
            <a:ext cx="1501775" cy="421077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 marR="5588" algn="ctr">
              <a:spcBef>
                <a:spcPts val="116"/>
              </a:spcBef>
            </a:pPr>
            <a:r>
              <a:rPr sz="880" spc="17" dirty="0">
                <a:latin typeface="Arial"/>
                <a:cs typeface="Arial"/>
              </a:rPr>
              <a:t>Dealer </a:t>
            </a:r>
            <a:r>
              <a:rPr sz="880" spc="28" dirty="0">
                <a:latin typeface="Arial"/>
                <a:cs typeface="Arial"/>
              </a:rPr>
              <a:t>instantly </a:t>
            </a:r>
            <a:r>
              <a:rPr sz="880" spc="6" dirty="0">
                <a:latin typeface="Arial"/>
                <a:cs typeface="Arial"/>
              </a:rPr>
              <a:t>receives</a:t>
            </a:r>
            <a:r>
              <a:rPr sz="880" spc="-160" dirty="0">
                <a:latin typeface="Arial"/>
                <a:cs typeface="Arial"/>
              </a:rPr>
              <a:t> </a:t>
            </a:r>
            <a:r>
              <a:rPr sz="880" spc="38" dirty="0">
                <a:latin typeface="Arial"/>
                <a:cs typeface="Arial"/>
              </a:rPr>
              <a:t>the  </a:t>
            </a:r>
            <a:r>
              <a:rPr sz="880" spc="17" dirty="0">
                <a:latin typeface="Arial"/>
                <a:cs typeface="Arial"/>
              </a:rPr>
              <a:t>lead</a:t>
            </a:r>
            <a:r>
              <a:rPr sz="880" spc="-38" dirty="0">
                <a:latin typeface="Arial"/>
                <a:cs typeface="Arial"/>
              </a:rPr>
              <a:t> </a:t>
            </a:r>
            <a:r>
              <a:rPr sz="880" spc="33" dirty="0">
                <a:latin typeface="Arial"/>
                <a:cs typeface="Arial"/>
              </a:rPr>
              <a:t>and</a:t>
            </a:r>
            <a:r>
              <a:rPr sz="880" spc="-38" dirty="0">
                <a:latin typeface="Arial"/>
                <a:cs typeface="Arial"/>
              </a:rPr>
              <a:t> </a:t>
            </a:r>
            <a:r>
              <a:rPr sz="880" spc="38" dirty="0">
                <a:latin typeface="Arial"/>
                <a:cs typeface="Arial"/>
              </a:rPr>
              <a:t>mobile</a:t>
            </a:r>
            <a:r>
              <a:rPr sz="880" spc="-17" dirty="0">
                <a:latin typeface="Arial"/>
                <a:cs typeface="Arial"/>
              </a:rPr>
              <a:t> </a:t>
            </a:r>
            <a:r>
              <a:rPr sz="880" spc="50" dirty="0">
                <a:latin typeface="Arial"/>
                <a:cs typeface="Arial"/>
              </a:rPr>
              <a:t>number</a:t>
            </a:r>
            <a:r>
              <a:rPr sz="880" spc="-55" dirty="0">
                <a:latin typeface="Arial"/>
                <a:cs typeface="Arial"/>
              </a:rPr>
              <a:t> </a:t>
            </a:r>
            <a:r>
              <a:rPr sz="880" spc="38" dirty="0">
                <a:latin typeface="Arial"/>
                <a:cs typeface="Arial"/>
              </a:rPr>
              <a:t>in  the </a:t>
            </a:r>
            <a:r>
              <a:rPr sz="880" spc="-38" dirty="0">
                <a:latin typeface="Arial"/>
                <a:cs typeface="Arial"/>
              </a:rPr>
              <a:t>CRM </a:t>
            </a:r>
            <a:r>
              <a:rPr sz="880" spc="38" dirty="0">
                <a:latin typeface="Arial"/>
                <a:cs typeface="Arial"/>
              </a:rPr>
              <a:t>in </a:t>
            </a:r>
            <a:r>
              <a:rPr sz="880" spc="22" dirty="0">
                <a:latin typeface="Arial"/>
                <a:cs typeface="Arial"/>
              </a:rPr>
              <a:t>real</a:t>
            </a:r>
            <a:r>
              <a:rPr sz="880" spc="-138" dirty="0">
                <a:latin typeface="Arial"/>
                <a:cs typeface="Arial"/>
              </a:rPr>
              <a:t> </a:t>
            </a:r>
            <a:r>
              <a:rPr sz="880" spc="44" dirty="0">
                <a:latin typeface="Arial"/>
                <a:cs typeface="Arial"/>
              </a:rPr>
              <a:t>time</a:t>
            </a:r>
            <a:endParaRPr sz="88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143113" y="6671483"/>
            <a:ext cx="1240536" cy="285656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>
              <a:spcBef>
                <a:spcPts val="116"/>
              </a:spcBef>
            </a:pPr>
            <a:r>
              <a:rPr sz="880" spc="-33" dirty="0">
                <a:latin typeface="Arial"/>
                <a:cs typeface="Arial"/>
              </a:rPr>
              <a:t>BDC </a:t>
            </a:r>
            <a:r>
              <a:rPr sz="880" spc="6" dirty="0">
                <a:latin typeface="Arial"/>
                <a:cs typeface="Arial"/>
              </a:rPr>
              <a:t>can </a:t>
            </a:r>
            <a:r>
              <a:rPr sz="880" spc="33" dirty="0">
                <a:latin typeface="Arial"/>
                <a:cs typeface="Arial"/>
              </a:rPr>
              <a:t>follow-up</a:t>
            </a:r>
            <a:r>
              <a:rPr sz="880" spc="-88" dirty="0">
                <a:latin typeface="Arial"/>
                <a:cs typeface="Arial"/>
              </a:rPr>
              <a:t> </a:t>
            </a:r>
            <a:r>
              <a:rPr sz="880" spc="50" dirty="0">
                <a:latin typeface="Arial"/>
                <a:cs typeface="Arial"/>
              </a:rPr>
              <a:t>with</a:t>
            </a:r>
            <a:endParaRPr sz="880">
              <a:latin typeface="Arial"/>
              <a:cs typeface="Arial"/>
            </a:endParaRPr>
          </a:p>
          <a:p>
            <a:pPr marL="32130"/>
            <a:r>
              <a:rPr sz="880" spc="28" dirty="0">
                <a:latin typeface="Arial"/>
                <a:cs typeface="Arial"/>
              </a:rPr>
              <a:t>customer</a:t>
            </a:r>
            <a:r>
              <a:rPr sz="880" spc="-61" dirty="0">
                <a:latin typeface="Arial"/>
                <a:cs typeface="Arial"/>
              </a:rPr>
              <a:t> </a:t>
            </a:r>
            <a:r>
              <a:rPr sz="880" spc="33" dirty="0">
                <a:latin typeface="Arial"/>
                <a:cs typeface="Arial"/>
              </a:rPr>
              <a:t>immediately</a:t>
            </a:r>
            <a:endParaRPr sz="88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145792" y="5641391"/>
            <a:ext cx="1109777" cy="2933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14" name="object 14"/>
          <p:cNvSpPr txBox="1"/>
          <p:nvPr/>
        </p:nvSpPr>
        <p:spPr>
          <a:xfrm>
            <a:off x="2349054" y="5686794"/>
            <a:ext cx="585343" cy="182679"/>
          </a:xfrm>
          <a:prstGeom prst="rect">
            <a:avLst/>
          </a:prstGeom>
        </p:spPr>
        <p:txBody>
          <a:bodyPr vert="horz" wrap="square" lIns="0" tIns="13272" rIns="0" bIns="0" rtlCol="0">
            <a:spAutoFit/>
          </a:bodyPr>
          <a:lstStyle/>
          <a:p>
            <a:pPr marL="13970">
              <a:spcBef>
                <a:spcPts val="105"/>
              </a:spcBef>
            </a:pPr>
            <a:r>
              <a:rPr sz="1100" b="1" spc="-6" dirty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1100" b="1" spc="-11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1100" b="1" spc="-6" dirty="0">
                <a:solidFill>
                  <a:srgbClr val="FFFFFF"/>
                </a:solidFill>
                <a:latin typeface="Arial"/>
                <a:cs typeface="Arial"/>
              </a:rPr>
              <a:t>RJGX</a:t>
            </a:r>
            <a:endParaRPr sz="11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55087" y="907655"/>
            <a:ext cx="5592890" cy="691921"/>
          </a:xfrm>
          <a:prstGeom prst="rect">
            <a:avLst/>
          </a:prstGeom>
        </p:spPr>
        <p:txBody>
          <a:bodyPr vert="horz" wrap="square" lIns="0" tIns="14669" rIns="0" bIns="0" rtlCol="0">
            <a:spAutoFit/>
          </a:bodyPr>
          <a:lstStyle/>
          <a:p>
            <a:pPr marL="13970">
              <a:spcBef>
                <a:spcPts val="116"/>
              </a:spcBef>
            </a:pPr>
            <a:r>
              <a:rPr sz="2200" spc="33" dirty="0">
                <a:solidFill>
                  <a:srgbClr val="000000"/>
                </a:solidFill>
              </a:rPr>
              <a:t>TEXTiUM </a:t>
            </a:r>
            <a:r>
              <a:rPr sz="2200" spc="105" dirty="0">
                <a:solidFill>
                  <a:srgbClr val="000000"/>
                </a:solidFill>
              </a:rPr>
              <a:t>offers </a:t>
            </a:r>
            <a:r>
              <a:rPr sz="2200" spc="-72" dirty="0">
                <a:solidFill>
                  <a:srgbClr val="305C92"/>
                </a:solidFill>
              </a:rPr>
              <a:t>THE </a:t>
            </a:r>
            <a:r>
              <a:rPr sz="2200" spc="22" dirty="0">
                <a:solidFill>
                  <a:srgbClr val="305C92"/>
                </a:solidFill>
              </a:rPr>
              <a:t>MOST</a:t>
            </a:r>
            <a:r>
              <a:rPr sz="2200" spc="-248" dirty="0">
                <a:solidFill>
                  <a:srgbClr val="305C92"/>
                </a:solidFill>
              </a:rPr>
              <a:t> </a:t>
            </a:r>
            <a:r>
              <a:rPr sz="2200" spc="66" dirty="0">
                <a:solidFill>
                  <a:srgbClr val="305C92"/>
                </a:solidFill>
              </a:rPr>
              <a:t>INNOVATIVE</a:t>
            </a:r>
            <a:endParaRPr sz="2200" dirty="0"/>
          </a:p>
          <a:p>
            <a:pPr marL="13970"/>
            <a:r>
              <a:rPr sz="2200" spc="116" dirty="0">
                <a:solidFill>
                  <a:srgbClr val="000000"/>
                </a:solidFill>
              </a:rPr>
              <a:t>D</a:t>
            </a:r>
            <a:r>
              <a:rPr lang="en-US" sz="2200" spc="116" dirty="0">
                <a:solidFill>
                  <a:srgbClr val="000000"/>
                </a:solidFill>
              </a:rPr>
              <a:t>atabase Email</a:t>
            </a:r>
            <a:r>
              <a:rPr sz="2200" spc="-44" dirty="0">
                <a:solidFill>
                  <a:srgbClr val="000000"/>
                </a:solidFill>
              </a:rPr>
              <a:t> </a:t>
            </a:r>
            <a:r>
              <a:rPr sz="2200" spc="116" dirty="0">
                <a:solidFill>
                  <a:srgbClr val="000000"/>
                </a:solidFill>
              </a:rPr>
              <a:t>in</a:t>
            </a:r>
            <a:r>
              <a:rPr sz="2200" spc="-38" dirty="0">
                <a:solidFill>
                  <a:srgbClr val="000000"/>
                </a:solidFill>
              </a:rPr>
              <a:t> </a:t>
            </a:r>
            <a:r>
              <a:rPr sz="2200" spc="182" dirty="0">
                <a:solidFill>
                  <a:srgbClr val="000000"/>
                </a:solidFill>
              </a:rPr>
              <a:t>the</a:t>
            </a:r>
            <a:r>
              <a:rPr sz="2200" spc="-38" dirty="0">
                <a:solidFill>
                  <a:srgbClr val="000000"/>
                </a:solidFill>
              </a:rPr>
              <a:t> </a:t>
            </a:r>
            <a:r>
              <a:rPr sz="2200" spc="94" dirty="0">
                <a:solidFill>
                  <a:srgbClr val="000000"/>
                </a:solidFill>
              </a:rPr>
              <a:t>industry!</a:t>
            </a:r>
            <a:endParaRPr sz="2200" dirty="0"/>
          </a:p>
        </p:txBody>
      </p:sp>
      <p:sp>
        <p:nvSpPr>
          <p:cNvPr id="16" name="object 16"/>
          <p:cNvSpPr txBox="1"/>
          <p:nvPr/>
        </p:nvSpPr>
        <p:spPr>
          <a:xfrm>
            <a:off x="437652" y="1763039"/>
            <a:ext cx="7114223" cy="2941639"/>
          </a:xfrm>
          <a:prstGeom prst="rect">
            <a:avLst/>
          </a:prstGeom>
        </p:spPr>
        <p:txBody>
          <a:bodyPr vert="horz" wrap="square" lIns="0" tIns="13272" rIns="0" bIns="0" rtlCol="0">
            <a:spAutoFit/>
          </a:bodyPr>
          <a:lstStyle/>
          <a:p>
            <a:pPr>
              <a:spcBef>
                <a:spcPts val="55"/>
              </a:spcBef>
            </a:pPr>
            <a:endParaRPr sz="1925" dirty="0">
              <a:latin typeface="Arial"/>
              <a:cs typeface="Arial"/>
            </a:endParaRPr>
          </a:p>
          <a:p>
            <a:pPr marL="30734"/>
            <a:r>
              <a:rPr lang="en-US" sz="2200" b="1" spc="-66" dirty="0">
                <a:latin typeface="Arial"/>
                <a:cs typeface="Arial"/>
              </a:rPr>
              <a:t>E</a:t>
            </a:r>
            <a:r>
              <a:rPr sz="2200" b="1" spc="94" dirty="0">
                <a:latin typeface="Arial"/>
                <a:cs typeface="Arial"/>
              </a:rPr>
              <a:t>MAIL </a:t>
            </a:r>
            <a:r>
              <a:rPr sz="2200" b="1" spc="-33" dirty="0">
                <a:solidFill>
                  <a:srgbClr val="305C92"/>
                </a:solidFill>
                <a:latin typeface="Arial"/>
                <a:cs typeface="Arial"/>
              </a:rPr>
              <a:t>HAS </a:t>
            </a:r>
            <a:r>
              <a:rPr sz="2200" b="1" spc="121" dirty="0">
                <a:solidFill>
                  <a:srgbClr val="305C92"/>
                </a:solidFill>
                <a:latin typeface="Arial"/>
                <a:cs typeface="Arial"/>
              </a:rPr>
              <a:t>AN</a:t>
            </a:r>
            <a:r>
              <a:rPr sz="2200" b="1" spc="-182" dirty="0">
                <a:solidFill>
                  <a:srgbClr val="305C92"/>
                </a:solidFill>
                <a:latin typeface="Arial"/>
                <a:cs typeface="Arial"/>
              </a:rPr>
              <a:t> </a:t>
            </a:r>
            <a:r>
              <a:rPr sz="2200" b="1" spc="-66" dirty="0">
                <a:solidFill>
                  <a:srgbClr val="305C92"/>
                </a:solidFill>
                <a:latin typeface="Arial"/>
                <a:cs typeface="Arial"/>
              </a:rPr>
              <a:t>UPGRADE!</a:t>
            </a:r>
            <a:endParaRPr sz="2200" dirty="0">
              <a:latin typeface="Arial"/>
              <a:cs typeface="Arial"/>
            </a:endParaRPr>
          </a:p>
          <a:p>
            <a:pPr marL="30734" marR="3620324">
              <a:spcBef>
                <a:spcPts val="907"/>
              </a:spcBef>
            </a:pPr>
            <a:r>
              <a:rPr sz="1320" b="1" spc="-50" dirty="0">
                <a:latin typeface="Arial"/>
                <a:cs typeface="Arial"/>
              </a:rPr>
              <a:t>TEXTiUM’s </a:t>
            </a:r>
            <a:r>
              <a:rPr sz="1320" b="1" spc="17" dirty="0">
                <a:latin typeface="Arial"/>
                <a:cs typeface="Arial"/>
              </a:rPr>
              <a:t>revolutionary </a:t>
            </a:r>
            <a:r>
              <a:rPr sz="1320" b="1" spc="-6" dirty="0">
                <a:latin typeface="Arial"/>
                <a:cs typeface="Arial"/>
              </a:rPr>
              <a:t>technology </a:t>
            </a:r>
            <a:r>
              <a:rPr sz="1320" b="1" dirty="0">
                <a:latin typeface="Arial"/>
                <a:cs typeface="Arial"/>
              </a:rPr>
              <a:t>ties  </a:t>
            </a:r>
            <a:r>
              <a:rPr lang="en-US" sz="1320" b="1" spc="11" dirty="0">
                <a:latin typeface="Arial"/>
                <a:cs typeface="Arial"/>
              </a:rPr>
              <a:t>Em</a:t>
            </a:r>
            <a:r>
              <a:rPr sz="1320" b="1" spc="33" dirty="0">
                <a:latin typeface="Arial"/>
                <a:cs typeface="Arial"/>
              </a:rPr>
              <a:t>ail </a:t>
            </a:r>
            <a:r>
              <a:rPr sz="1320" b="1" spc="11" dirty="0">
                <a:latin typeface="Arial"/>
                <a:cs typeface="Arial"/>
              </a:rPr>
              <a:t>in </a:t>
            </a:r>
            <a:r>
              <a:rPr sz="1320" b="1" spc="38" dirty="0">
                <a:latin typeface="Arial"/>
                <a:cs typeface="Arial"/>
              </a:rPr>
              <a:t>with the</a:t>
            </a:r>
            <a:r>
              <a:rPr sz="1320" b="1" spc="-231" dirty="0">
                <a:latin typeface="Arial"/>
                <a:cs typeface="Arial"/>
              </a:rPr>
              <a:t> </a:t>
            </a:r>
            <a:r>
              <a:rPr lang="en-US" sz="1320" b="1" spc="6" dirty="0">
                <a:latin typeface="Arial"/>
                <a:cs typeface="Arial"/>
              </a:rPr>
              <a:t>mobile</a:t>
            </a:r>
            <a:r>
              <a:rPr sz="1320" b="1" spc="6" dirty="0">
                <a:latin typeface="Arial"/>
                <a:cs typeface="Arial"/>
              </a:rPr>
              <a:t> </a:t>
            </a:r>
            <a:r>
              <a:rPr sz="1320" b="1" spc="-11" dirty="0">
                <a:latin typeface="Arial"/>
                <a:cs typeface="Arial"/>
              </a:rPr>
              <a:t>age </a:t>
            </a:r>
            <a:r>
              <a:rPr sz="1320" b="1" spc="-28" dirty="0">
                <a:latin typeface="Arial"/>
                <a:cs typeface="Arial"/>
              </a:rPr>
              <a:t>using </a:t>
            </a:r>
            <a:r>
              <a:rPr sz="1320" b="1" spc="38" dirty="0">
                <a:latin typeface="Arial"/>
                <a:cs typeface="Arial"/>
              </a:rPr>
              <a:t>the  </a:t>
            </a:r>
            <a:r>
              <a:rPr sz="1320" b="1" u="sng" spc="3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number </a:t>
            </a:r>
            <a:r>
              <a:rPr sz="1320" b="1" u="sng" spc="11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one </a:t>
            </a:r>
            <a:r>
              <a:rPr sz="1320" b="1" u="sng" spc="33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method </a:t>
            </a:r>
            <a:r>
              <a:rPr sz="1320" b="1" u="sng" spc="17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of</a:t>
            </a:r>
            <a:r>
              <a:rPr sz="1320" b="1" u="sng" spc="-16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1320" b="1" u="sng" spc="6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communication:</a:t>
            </a:r>
            <a:endParaRPr sz="1320" dirty="0">
              <a:latin typeface="Arial"/>
              <a:cs typeface="Arial"/>
            </a:endParaRPr>
          </a:p>
          <a:p>
            <a:pPr>
              <a:spcBef>
                <a:spcPts val="38"/>
              </a:spcBef>
            </a:pPr>
            <a:endParaRPr sz="2420" dirty="0">
              <a:latin typeface="Arial"/>
              <a:cs typeface="Arial"/>
            </a:endParaRPr>
          </a:p>
          <a:p>
            <a:pPr marL="19558"/>
            <a:r>
              <a:rPr sz="2200" b="1" spc="-77" dirty="0">
                <a:latin typeface="Arial"/>
                <a:cs typeface="Arial"/>
              </a:rPr>
              <a:t>BENEFITS</a:t>
            </a:r>
            <a:r>
              <a:rPr sz="2200" b="1" spc="-66" dirty="0">
                <a:latin typeface="Arial"/>
                <a:cs typeface="Arial"/>
              </a:rPr>
              <a:t> </a:t>
            </a:r>
            <a:r>
              <a:rPr sz="2200" b="1" spc="-17" dirty="0">
                <a:solidFill>
                  <a:srgbClr val="305C92"/>
                </a:solidFill>
                <a:latin typeface="Arial"/>
                <a:cs typeface="Arial"/>
              </a:rPr>
              <a:t>INCLUDE:</a:t>
            </a:r>
            <a:endParaRPr sz="2200" dirty="0">
              <a:latin typeface="Arial"/>
              <a:cs typeface="Arial"/>
            </a:endParaRPr>
          </a:p>
          <a:p>
            <a:pPr marL="137605" indent="-124333">
              <a:spcBef>
                <a:spcPts val="616"/>
              </a:spcBef>
              <a:buClr>
                <a:srgbClr val="1F5C97"/>
              </a:buClr>
              <a:buChar char="•"/>
              <a:tabLst>
                <a:tab pos="138303" algn="l"/>
              </a:tabLst>
            </a:pPr>
            <a:r>
              <a:rPr sz="1540" b="1" spc="-33" dirty="0">
                <a:latin typeface="Arial"/>
                <a:cs typeface="Arial"/>
              </a:rPr>
              <a:t>MORE </a:t>
            </a:r>
            <a:r>
              <a:rPr sz="1540" b="1" spc="-121" dirty="0">
                <a:latin typeface="Arial"/>
                <a:cs typeface="Arial"/>
              </a:rPr>
              <a:t>PRECISE </a:t>
            </a:r>
            <a:r>
              <a:rPr sz="1540" b="1" spc="-83" dirty="0">
                <a:latin typeface="Arial"/>
                <a:cs typeface="Arial"/>
              </a:rPr>
              <a:t>TRACKABILITY </a:t>
            </a:r>
            <a:r>
              <a:rPr sz="1540" b="1" spc="38" dirty="0">
                <a:solidFill>
                  <a:srgbClr val="1F5C97"/>
                </a:solidFill>
                <a:latin typeface="Arial"/>
                <a:cs typeface="Arial"/>
              </a:rPr>
              <a:t>• </a:t>
            </a:r>
            <a:r>
              <a:rPr sz="1540" b="1" spc="-110" dirty="0">
                <a:latin typeface="Arial"/>
                <a:cs typeface="Arial"/>
              </a:rPr>
              <a:t>ELEVATED </a:t>
            </a:r>
            <a:r>
              <a:rPr sz="1540" b="1" spc="-105" dirty="0">
                <a:latin typeface="Arial"/>
                <a:cs typeface="Arial"/>
              </a:rPr>
              <a:t>RESPONSE </a:t>
            </a:r>
            <a:r>
              <a:rPr sz="1540" b="1" spc="38" dirty="0">
                <a:solidFill>
                  <a:srgbClr val="1F5C97"/>
                </a:solidFill>
                <a:latin typeface="Arial"/>
                <a:cs typeface="Arial"/>
              </a:rPr>
              <a:t>• </a:t>
            </a:r>
            <a:r>
              <a:rPr sz="1540" b="1" spc="-61" dirty="0">
                <a:latin typeface="Arial"/>
                <a:cs typeface="Arial"/>
              </a:rPr>
              <a:t>EMPIRICAL</a:t>
            </a:r>
            <a:r>
              <a:rPr sz="1540" b="1" spc="176" dirty="0">
                <a:latin typeface="Arial"/>
                <a:cs typeface="Arial"/>
              </a:rPr>
              <a:t> </a:t>
            </a:r>
            <a:r>
              <a:rPr sz="1540" b="1" spc="-121" dirty="0">
                <a:latin typeface="Arial"/>
                <a:cs typeface="Arial"/>
              </a:rPr>
              <a:t>RESULTS</a:t>
            </a:r>
            <a:endParaRPr sz="1540" dirty="0">
              <a:latin typeface="Arial"/>
              <a:cs typeface="Arial"/>
            </a:endParaRPr>
          </a:p>
          <a:p>
            <a:pPr marL="21654">
              <a:spcBef>
                <a:spcPts val="1573"/>
              </a:spcBef>
            </a:pPr>
            <a:r>
              <a:rPr sz="2200" b="1" spc="116" dirty="0">
                <a:latin typeface="Arial"/>
                <a:cs typeface="Arial"/>
              </a:rPr>
              <a:t>HOW </a:t>
            </a:r>
            <a:r>
              <a:rPr sz="2200" b="1" spc="50" dirty="0">
                <a:solidFill>
                  <a:srgbClr val="305C92"/>
                </a:solidFill>
                <a:latin typeface="Arial"/>
                <a:cs typeface="Arial"/>
              </a:rPr>
              <a:t>IT</a:t>
            </a:r>
            <a:r>
              <a:rPr sz="2200" b="1" spc="-193" dirty="0">
                <a:solidFill>
                  <a:srgbClr val="305C92"/>
                </a:solidFill>
                <a:latin typeface="Arial"/>
                <a:cs typeface="Arial"/>
              </a:rPr>
              <a:t> </a:t>
            </a:r>
            <a:r>
              <a:rPr sz="2200" b="1" spc="-28" dirty="0">
                <a:solidFill>
                  <a:srgbClr val="305C92"/>
                </a:solidFill>
                <a:latin typeface="Arial"/>
                <a:cs typeface="Arial"/>
              </a:rPr>
              <a:t>WORKS</a:t>
            </a:r>
            <a:endParaRPr sz="2200" dirty="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732058" y="189738"/>
            <a:ext cx="3326341" cy="605501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19" name="object 19"/>
          <p:cNvSpPr/>
          <p:nvPr/>
        </p:nvSpPr>
        <p:spPr>
          <a:xfrm>
            <a:off x="4107180" y="2679192"/>
            <a:ext cx="4093768" cy="90860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20" name="object 20"/>
          <p:cNvSpPr/>
          <p:nvPr/>
        </p:nvSpPr>
        <p:spPr>
          <a:xfrm>
            <a:off x="1996591" y="6244894"/>
            <a:ext cx="308737" cy="152972"/>
          </a:xfrm>
          <a:custGeom>
            <a:avLst/>
            <a:gdLst/>
            <a:ahLst/>
            <a:cxnLst/>
            <a:rect l="l" t="t" r="r" b="b"/>
            <a:pathLst>
              <a:path w="280669" h="139064">
                <a:moveTo>
                  <a:pt x="211074" y="0"/>
                </a:moveTo>
                <a:lnTo>
                  <a:pt x="211074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4" y="104012"/>
                </a:lnTo>
                <a:lnTo>
                  <a:pt x="211074" y="138683"/>
                </a:lnTo>
                <a:lnTo>
                  <a:pt x="280416" y="69341"/>
                </a:lnTo>
                <a:lnTo>
                  <a:pt x="211074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21" name="object 21"/>
          <p:cNvSpPr/>
          <p:nvPr/>
        </p:nvSpPr>
        <p:spPr>
          <a:xfrm>
            <a:off x="3674669" y="6244894"/>
            <a:ext cx="308737" cy="152972"/>
          </a:xfrm>
          <a:custGeom>
            <a:avLst/>
            <a:gdLst/>
            <a:ahLst/>
            <a:cxnLst/>
            <a:rect l="l" t="t" r="r" b="b"/>
            <a:pathLst>
              <a:path w="280670" h="139064">
                <a:moveTo>
                  <a:pt x="211074" y="0"/>
                </a:moveTo>
                <a:lnTo>
                  <a:pt x="211074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4" y="104012"/>
                </a:lnTo>
                <a:lnTo>
                  <a:pt x="211074" y="138683"/>
                </a:lnTo>
                <a:lnTo>
                  <a:pt x="280415" y="69341"/>
                </a:lnTo>
                <a:lnTo>
                  <a:pt x="211074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22" name="object 22"/>
          <p:cNvSpPr/>
          <p:nvPr/>
        </p:nvSpPr>
        <p:spPr>
          <a:xfrm>
            <a:off x="5394655" y="6244894"/>
            <a:ext cx="308737" cy="152972"/>
          </a:xfrm>
          <a:custGeom>
            <a:avLst/>
            <a:gdLst/>
            <a:ahLst/>
            <a:cxnLst/>
            <a:rect l="l" t="t" r="r" b="b"/>
            <a:pathLst>
              <a:path w="280670" h="139064">
                <a:moveTo>
                  <a:pt x="211073" y="0"/>
                </a:moveTo>
                <a:lnTo>
                  <a:pt x="211073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3" y="104012"/>
                </a:lnTo>
                <a:lnTo>
                  <a:pt x="211073" y="138683"/>
                </a:lnTo>
                <a:lnTo>
                  <a:pt x="280415" y="69341"/>
                </a:lnTo>
                <a:lnTo>
                  <a:pt x="211073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23" name="object 23"/>
          <p:cNvSpPr/>
          <p:nvPr/>
        </p:nvSpPr>
        <p:spPr>
          <a:xfrm>
            <a:off x="7753350" y="6244894"/>
            <a:ext cx="308737" cy="152972"/>
          </a:xfrm>
          <a:custGeom>
            <a:avLst/>
            <a:gdLst/>
            <a:ahLst/>
            <a:cxnLst/>
            <a:rect l="l" t="t" r="r" b="b"/>
            <a:pathLst>
              <a:path w="280670" h="139064">
                <a:moveTo>
                  <a:pt x="211074" y="0"/>
                </a:moveTo>
                <a:lnTo>
                  <a:pt x="211074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4" y="104012"/>
                </a:lnTo>
                <a:lnTo>
                  <a:pt x="211074" y="138683"/>
                </a:lnTo>
                <a:lnTo>
                  <a:pt x="280416" y="69341"/>
                </a:lnTo>
                <a:lnTo>
                  <a:pt x="211074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>
            <a:endParaRPr sz="1980"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xfrm>
            <a:off x="6845510" y="8362063"/>
            <a:ext cx="2324607" cy="145681"/>
          </a:xfrm>
          <a:prstGeom prst="rect">
            <a:avLst/>
          </a:prstGeom>
        </p:spPr>
        <p:txBody>
          <a:bodyPr vert="horz" wrap="square" lIns="0" tIns="22352" rIns="0" bIns="0" rtlCol="0">
            <a:spAutoFit/>
          </a:bodyPr>
          <a:lstStyle/>
          <a:p>
            <a:pPr marL="13970">
              <a:spcBef>
                <a:spcPts val="176"/>
              </a:spcBef>
            </a:pPr>
            <a:r>
              <a:rPr spc="-116" dirty="0"/>
              <a:t>POWERED</a:t>
            </a:r>
            <a:r>
              <a:rPr spc="-154" dirty="0"/>
              <a:t> </a:t>
            </a:r>
            <a:r>
              <a:rPr spc="-176" dirty="0"/>
              <a:t>BY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9D981E0A-E66B-42E4-A335-94D1ED3E99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504796" y="4583113"/>
            <a:ext cx="1422462" cy="208370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5">
            <a:extLst>
              <a:ext uri="{FF2B5EF4-FFF2-40B4-BE49-F238E27FC236}">
                <a16:creationId xmlns:a16="http://schemas.microsoft.com/office/drawing/2014/main" id="{8172DD2F-8C35-4E4E-A6CF-752C75CDC492}"/>
              </a:ext>
            </a:extLst>
          </p:cNvPr>
          <p:cNvSpPr/>
          <p:nvPr/>
        </p:nvSpPr>
        <p:spPr>
          <a:xfrm>
            <a:off x="-5317" y="4567931"/>
            <a:ext cx="10058399" cy="12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">
            <a:extLst>
              <a:ext uri="{FF2B5EF4-FFF2-40B4-BE49-F238E27FC236}">
                <a16:creationId xmlns:a16="http://schemas.microsoft.com/office/drawing/2014/main" id="{0B16F503-674F-4F70-A149-6A24360D9A79}"/>
              </a:ext>
            </a:extLst>
          </p:cNvPr>
          <p:cNvSpPr/>
          <p:nvPr/>
        </p:nvSpPr>
        <p:spPr>
          <a:xfrm>
            <a:off x="3505958" y="2474948"/>
            <a:ext cx="6547945" cy="45153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483254" y="4302920"/>
            <a:ext cx="113030" cy="100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" b="1" spc="-60" dirty="0">
                <a:solidFill>
                  <a:srgbClr val="FFFFFF"/>
                </a:solidFill>
                <a:latin typeface="Arial"/>
                <a:cs typeface="Arial"/>
              </a:rPr>
              <a:t>MO</a:t>
            </a:r>
            <a:endParaRPr sz="5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664704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962744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262738" y="3107232"/>
            <a:ext cx="1326515" cy="95885"/>
          </a:xfrm>
          <a:custGeom>
            <a:avLst/>
            <a:gdLst/>
            <a:ahLst/>
            <a:cxnLst/>
            <a:rect l="l" t="t" r="r" b="b"/>
            <a:pathLst>
              <a:path w="1326515" h="95885">
                <a:moveTo>
                  <a:pt x="0" y="95808"/>
                </a:moveTo>
                <a:lnTo>
                  <a:pt x="1326172" y="95808"/>
                </a:lnTo>
                <a:lnTo>
                  <a:pt x="1326172" y="0"/>
                </a:lnTo>
                <a:lnTo>
                  <a:pt x="0" y="0"/>
                </a:lnTo>
                <a:lnTo>
                  <a:pt x="0" y="95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77600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2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2" y="0"/>
                </a:lnTo>
                <a:lnTo>
                  <a:pt x="16952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32561" y="3304517"/>
            <a:ext cx="63500" cy="15240"/>
          </a:xfrm>
          <a:custGeom>
            <a:avLst/>
            <a:gdLst/>
            <a:ahLst/>
            <a:cxnLst/>
            <a:rect l="l" t="t" r="r" b="b"/>
            <a:pathLst>
              <a:path w="63500" h="15239">
                <a:moveTo>
                  <a:pt x="0" y="0"/>
                </a:moveTo>
                <a:lnTo>
                  <a:pt x="63101" y="0"/>
                </a:lnTo>
                <a:lnTo>
                  <a:pt x="63101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732561" y="3319462"/>
            <a:ext cx="17145" cy="22860"/>
          </a:xfrm>
          <a:custGeom>
            <a:avLst/>
            <a:gdLst/>
            <a:ahLst/>
            <a:cxnLst/>
            <a:rect l="l" t="t" r="r" b="b"/>
            <a:pathLst>
              <a:path w="17145" h="22860">
                <a:moveTo>
                  <a:pt x="0" y="0"/>
                </a:moveTo>
                <a:lnTo>
                  <a:pt x="16954" y="0"/>
                </a:lnTo>
                <a:lnTo>
                  <a:pt x="16954" y="22416"/>
                </a:lnTo>
                <a:lnTo>
                  <a:pt x="0" y="2241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32561" y="3341878"/>
            <a:ext cx="60960" cy="15240"/>
          </a:xfrm>
          <a:custGeom>
            <a:avLst/>
            <a:gdLst/>
            <a:ahLst/>
            <a:cxnLst/>
            <a:rect l="l" t="t" r="r" b="b"/>
            <a:pathLst>
              <a:path w="60959" h="15239">
                <a:moveTo>
                  <a:pt x="0" y="0"/>
                </a:moveTo>
                <a:lnTo>
                  <a:pt x="60682" y="0"/>
                </a:lnTo>
                <a:lnTo>
                  <a:pt x="60682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732561" y="3356823"/>
            <a:ext cx="17145" cy="25400"/>
          </a:xfrm>
          <a:custGeom>
            <a:avLst/>
            <a:gdLst/>
            <a:ahLst/>
            <a:cxnLst/>
            <a:rect l="l" t="t" r="r" b="b"/>
            <a:pathLst>
              <a:path w="17145" h="25400">
                <a:moveTo>
                  <a:pt x="0" y="0"/>
                </a:moveTo>
                <a:lnTo>
                  <a:pt x="16954" y="0"/>
                </a:lnTo>
                <a:lnTo>
                  <a:pt x="16954" y="24907"/>
                </a:lnTo>
                <a:lnTo>
                  <a:pt x="0" y="249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32561" y="3381731"/>
            <a:ext cx="66040" cy="15240"/>
          </a:xfrm>
          <a:custGeom>
            <a:avLst/>
            <a:gdLst/>
            <a:ahLst/>
            <a:cxnLst/>
            <a:rect l="l" t="t" r="r" b="b"/>
            <a:pathLst>
              <a:path w="66040" h="15239">
                <a:moveTo>
                  <a:pt x="0" y="0"/>
                </a:moveTo>
                <a:lnTo>
                  <a:pt x="65525" y="0"/>
                </a:lnTo>
                <a:lnTo>
                  <a:pt x="65525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897658" y="3304517"/>
            <a:ext cx="75565" cy="15240"/>
          </a:xfrm>
          <a:custGeom>
            <a:avLst/>
            <a:gdLst/>
            <a:ahLst/>
            <a:cxnLst/>
            <a:rect l="l" t="t" r="r" b="b"/>
            <a:pathLst>
              <a:path w="75565" h="15239">
                <a:moveTo>
                  <a:pt x="75348" y="14754"/>
                </a:moveTo>
                <a:lnTo>
                  <a:pt x="0" y="14754"/>
                </a:lnTo>
                <a:lnTo>
                  <a:pt x="0" y="0"/>
                </a:lnTo>
                <a:lnTo>
                  <a:pt x="75348" y="0"/>
                </a:lnTo>
                <a:lnTo>
                  <a:pt x="75348" y="147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926854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4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4" y="0"/>
                </a:lnTo>
                <a:lnTo>
                  <a:pt x="16954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981522" y="3304517"/>
            <a:ext cx="20955" cy="19050"/>
          </a:xfrm>
          <a:custGeom>
            <a:avLst/>
            <a:gdLst/>
            <a:ahLst/>
            <a:cxnLst/>
            <a:rect l="l" t="t" r="r" b="b"/>
            <a:pathLst>
              <a:path w="20954" h="19050">
                <a:moveTo>
                  <a:pt x="13108" y="18638"/>
                </a:moveTo>
                <a:lnTo>
                  <a:pt x="7188" y="18638"/>
                </a:lnTo>
                <a:lnTo>
                  <a:pt x="4743" y="17711"/>
                </a:lnTo>
                <a:lnTo>
                  <a:pt x="886" y="14000"/>
                </a:lnTo>
                <a:lnTo>
                  <a:pt x="0" y="11993"/>
                </a:lnTo>
                <a:lnTo>
                  <a:pt x="0" y="6646"/>
                </a:lnTo>
                <a:lnTo>
                  <a:pt x="886" y="4638"/>
                </a:lnTo>
                <a:lnTo>
                  <a:pt x="4743" y="928"/>
                </a:lnTo>
                <a:lnTo>
                  <a:pt x="7188" y="0"/>
                </a:lnTo>
                <a:lnTo>
                  <a:pt x="13108" y="0"/>
                </a:lnTo>
                <a:lnTo>
                  <a:pt x="15598" y="886"/>
                </a:lnTo>
                <a:lnTo>
                  <a:pt x="19634" y="4422"/>
                </a:lnTo>
                <a:lnTo>
                  <a:pt x="20642" y="6646"/>
                </a:lnTo>
                <a:lnTo>
                  <a:pt x="20642" y="11993"/>
                </a:lnTo>
                <a:lnTo>
                  <a:pt x="19634" y="14217"/>
                </a:lnTo>
                <a:lnTo>
                  <a:pt x="15598" y="17753"/>
                </a:lnTo>
                <a:lnTo>
                  <a:pt x="13108" y="186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0988" y="3304517"/>
            <a:ext cx="76835" cy="93980"/>
          </a:xfrm>
          <a:custGeom>
            <a:avLst/>
            <a:gdLst/>
            <a:ahLst/>
            <a:cxnLst/>
            <a:rect l="l" t="t" r="r" b="b"/>
            <a:pathLst>
              <a:path w="76834" h="93979">
                <a:moveTo>
                  <a:pt x="43818" y="93966"/>
                </a:moveTo>
                <a:lnTo>
                  <a:pt x="32876" y="93966"/>
                </a:lnTo>
                <a:lnTo>
                  <a:pt x="27806" y="93124"/>
                </a:lnTo>
                <a:lnTo>
                  <a:pt x="0" y="63507"/>
                </a:lnTo>
                <a:lnTo>
                  <a:pt x="0" y="0"/>
                </a:lnTo>
                <a:lnTo>
                  <a:pt x="16954" y="0"/>
                </a:lnTo>
                <a:lnTo>
                  <a:pt x="16954" y="59711"/>
                </a:lnTo>
                <a:lnTo>
                  <a:pt x="17311" y="62060"/>
                </a:lnTo>
                <a:lnTo>
                  <a:pt x="34311" y="78433"/>
                </a:lnTo>
                <a:lnTo>
                  <a:pt x="71009" y="78433"/>
                </a:lnTo>
                <a:lnTo>
                  <a:pt x="69070" y="81152"/>
                </a:lnTo>
                <a:lnTo>
                  <a:pt x="62251" y="87365"/>
                </a:lnTo>
                <a:lnTo>
                  <a:pt x="58214" y="89759"/>
                </a:lnTo>
                <a:lnTo>
                  <a:pt x="48886" y="93124"/>
                </a:lnTo>
                <a:lnTo>
                  <a:pt x="43818" y="93966"/>
                </a:lnTo>
                <a:close/>
              </a:path>
              <a:path w="76834" h="93979">
                <a:moveTo>
                  <a:pt x="71009" y="78433"/>
                </a:moveTo>
                <a:lnTo>
                  <a:pt x="42385" y="78433"/>
                </a:lnTo>
                <a:lnTo>
                  <a:pt x="45769" y="77766"/>
                </a:lnTo>
                <a:lnTo>
                  <a:pt x="51241" y="75091"/>
                </a:lnTo>
                <a:lnTo>
                  <a:pt x="59740" y="59711"/>
                </a:lnTo>
                <a:lnTo>
                  <a:pt x="59740" y="0"/>
                </a:lnTo>
                <a:lnTo>
                  <a:pt x="76694" y="0"/>
                </a:lnTo>
                <a:lnTo>
                  <a:pt x="76694" y="63507"/>
                </a:lnTo>
                <a:lnTo>
                  <a:pt x="75705" y="68490"/>
                </a:lnTo>
                <a:lnTo>
                  <a:pt x="71760" y="77379"/>
                </a:lnTo>
                <a:lnTo>
                  <a:pt x="71009" y="784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983731" y="3334027"/>
            <a:ext cx="16510" cy="62230"/>
          </a:xfrm>
          <a:custGeom>
            <a:avLst/>
            <a:gdLst/>
            <a:ahLst/>
            <a:cxnLst/>
            <a:rect l="l" t="t" r="r" b="b"/>
            <a:pathLst>
              <a:path w="16509" h="62229">
                <a:moveTo>
                  <a:pt x="0" y="0"/>
                </a:moveTo>
                <a:lnTo>
                  <a:pt x="16147" y="0"/>
                </a:lnTo>
                <a:lnTo>
                  <a:pt x="16147" y="62125"/>
                </a:lnTo>
                <a:lnTo>
                  <a:pt x="0" y="621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098063" y="3304517"/>
            <a:ext cx="102870" cy="92075"/>
          </a:xfrm>
          <a:custGeom>
            <a:avLst/>
            <a:gdLst/>
            <a:ahLst/>
            <a:cxnLst/>
            <a:rect l="l" t="t" r="r" b="b"/>
            <a:pathLst>
              <a:path w="102870" h="92075">
                <a:moveTo>
                  <a:pt x="16146" y="91637"/>
                </a:moveTo>
                <a:lnTo>
                  <a:pt x="0" y="91637"/>
                </a:lnTo>
                <a:lnTo>
                  <a:pt x="0" y="0"/>
                </a:lnTo>
                <a:lnTo>
                  <a:pt x="25833" y="0"/>
                </a:lnTo>
                <a:lnTo>
                  <a:pt x="31985" y="15532"/>
                </a:lnTo>
                <a:lnTo>
                  <a:pt x="16146" y="15532"/>
                </a:lnTo>
                <a:lnTo>
                  <a:pt x="16146" y="91637"/>
                </a:lnTo>
                <a:close/>
              </a:path>
              <a:path w="102870" h="92075">
                <a:moveTo>
                  <a:pt x="67613" y="64196"/>
                </a:moveTo>
                <a:lnTo>
                  <a:pt x="51262" y="64196"/>
                </a:lnTo>
                <a:lnTo>
                  <a:pt x="76961" y="0"/>
                </a:lnTo>
                <a:lnTo>
                  <a:pt x="102526" y="0"/>
                </a:lnTo>
                <a:lnTo>
                  <a:pt x="102526" y="15532"/>
                </a:lnTo>
                <a:lnTo>
                  <a:pt x="86110" y="15532"/>
                </a:lnTo>
                <a:lnTo>
                  <a:pt x="67613" y="64196"/>
                </a:lnTo>
                <a:close/>
              </a:path>
              <a:path w="102870" h="92075">
                <a:moveTo>
                  <a:pt x="57183" y="91637"/>
                </a:moveTo>
                <a:lnTo>
                  <a:pt x="45342" y="91637"/>
                </a:lnTo>
                <a:lnTo>
                  <a:pt x="16414" y="15532"/>
                </a:lnTo>
                <a:lnTo>
                  <a:pt x="31985" y="15532"/>
                </a:lnTo>
                <a:lnTo>
                  <a:pt x="51262" y="64196"/>
                </a:lnTo>
                <a:lnTo>
                  <a:pt x="67613" y="64196"/>
                </a:lnTo>
                <a:lnTo>
                  <a:pt x="57183" y="91637"/>
                </a:lnTo>
                <a:close/>
              </a:path>
              <a:path w="102870" h="92075">
                <a:moveTo>
                  <a:pt x="102526" y="91637"/>
                </a:moveTo>
                <a:lnTo>
                  <a:pt x="86380" y="91637"/>
                </a:lnTo>
                <a:lnTo>
                  <a:pt x="86380" y="15532"/>
                </a:lnTo>
                <a:lnTo>
                  <a:pt x="102526" y="15532"/>
                </a:lnTo>
                <a:lnTo>
                  <a:pt x="102526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803684" y="3304516"/>
            <a:ext cx="92710" cy="92075"/>
          </a:xfrm>
          <a:custGeom>
            <a:avLst/>
            <a:gdLst/>
            <a:ahLst/>
            <a:cxnLst/>
            <a:rect l="l" t="t" r="r" b="b"/>
            <a:pathLst>
              <a:path w="92709" h="92075">
                <a:moveTo>
                  <a:pt x="20451" y="91637"/>
                </a:moveTo>
                <a:lnTo>
                  <a:pt x="0" y="91637"/>
                </a:lnTo>
                <a:lnTo>
                  <a:pt x="35248" y="44284"/>
                </a:lnTo>
                <a:lnTo>
                  <a:pt x="2152" y="0"/>
                </a:lnTo>
                <a:lnTo>
                  <a:pt x="23546" y="0"/>
                </a:lnTo>
                <a:lnTo>
                  <a:pt x="45947" y="29915"/>
                </a:lnTo>
                <a:lnTo>
                  <a:pt x="66488" y="29915"/>
                </a:lnTo>
                <a:lnTo>
                  <a:pt x="56238" y="43658"/>
                </a:lnTo>
                <a:lnTo>
                  <a:pt x="66999" y="58029"/>
                </a:lnTo>
                <a:lnTo>
                  <a:pt x="45520" y="58029"/>
                </a:lnTo>
                <a:lnTo>
                  <a:pt x="20451" y="91637"/>
                </a:lnTo>
                <a:close/>
              </a:path>
              <a:path w="92709" h="92075">
                <a:moveTo>
                  <a:pt x="66488" y="29915"/>
                </a:moveTo>
                <a:lnTo>
                  <a:pt x="45947" y="29915"/>
                </a:lnTo>
                <a:lnTo>
                  <a:pt x="68216" y="0"/>
                </a:lnTo>
                <a:lnTo>
                  <a:pt x="88800" y="0"/>
                </a:lnTo>
                <a:lnTo>
                  <a:pt x="66488" y="29915"/>
                </a:lnTo>
                <a:close/>
              </a:path>
              <a:path w="92709" h="92075">
                <a:moveTo>
                  <a:pt x="92165" y="91637"/>
                </a:moveTo>
                <a:lnTo>
                  <a:pt x="70637" y="91637"/>
                </a:lnTo>
                <a:lnTo>
                  <a:pt x="45520" y="58029"/>
                </a:lnTo>
                <a:lnTo>
                  <a:pt x="66999" y="58029"/>
                </a:lnTo>
                <a:lnTo>
                  <a:pt x="92165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53106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557063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8305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498550" y="3293309"/>
            <a:ext cx="132715" cy="146685"/>
          </a:xfrm>
          <a:custGeom>
            <a:avLst/>
            <a:gdLst/>
            <a:ahLst/>
            <a:cxnLst/>
            <a:rect l="l" t="t" r="r" b="b"/>
            <a:pathLst>
              <a:path w="132715" h="146685">
                <a:moveTo>
                  <a:pt x="20660" y="146624"/>
                </a:moveTo>
                <a:lnTo>
                  <a:pt x="20660" y="114336"/>
                </a:lnTo>
                <a:lnTo>
                  <a:pt x="12572" y="112361"/>
                </a:lnTo>
                <a:lnTo>
                  <a:pt x="6010" y="107789"/>
                </a:lnTo>
                <a:lnTo>
                  <a:pt x="1608" y="101227"/>
                </a:lnTo>
                <a:lnTo>
                  <a:pt x="0" y="93286"/>
                </a:lnTo>
                <a:lnTo>
                  <a:pt x="0" y="21085"/>
                </a:lnTo>
                <a:lnTo>
                  <a:pt x="1722" y="12877"/>
                </a:lnTo>
                <a:lnTo>
                  <a:pt x="6420" y="6175"/>
                </a:lnTo>
                <a:lnTo>
                  <a:pt x="13388" y="1656"/>
                </a:lnTo>
                <a:lnTo>
                  <a:pt x="21920" y="0"/>
                </a:lnTo>
                <a:lnTo>
                  <a:pt x="110283" y="0"/>
                </a:lnTo>
                <a:lnTo>
                  <a:pt x="118816" y="1656"/>
                </a:lnTo>
                <a:lnTo>
                  <a:pt x="125784" y="6175"/>
                </a:lnTo>
                <a:lnTo>
                  <a:pt x="127711" y="8925"/>
                </a:lnTo>
                <a:lnTo>
                  <a:pt x="14950" y="8925"/>
                </a:lnTo>
                <a:lnTo>
                  <a:pt x="9277" y="14381"/>
                </a:lnTo>
                <a:lnTo>
                  <a:pt x="9277" y="99991"/>
                </a:lnTo>
                <a:lnTo>
                  <a:pt x="14950" y="105446"/>
                </a:lnTo>
                <a:lnTo>
                  <a:pt x="29913" y="105446"/>
                </a:lnTo>
                <a:lnTo>
                  <a:pt x="29939" y="126998"/>
                </a:lnTo>
                <a:lnTo>
                  <a:pt x="44185" y="126998"/>
                </a:lnTo>
                <a:lnTo>
                  <a:pt x="20660" y="146624"/>
                </a:lnTo>
                <a:close/>
              </a:path>
              <a:path w="132715" h="146685">
                <a:moveTo>
                  <a:pt x="44185" y="126998"/>
                </a:moveTo>
                <a:lnTo>
                  <a:pt x="29939" y="126998"/>
                </a:lnTo>
                <a:lnTo>
                  <a:pt x="55852" y="105446"/>
                </a:lnTo>
                <a:lnTo>
                  <a:pt x="117255" y="105446"/>
                </a:lnTo>
                <a:lnTo>
                  <a:pt x="122926" y="99991"/>
                </a:lnTo>
                <a:lnTo>
                  <a:pt x="122926" y="14381"/>
                </a:lnTo>
                <a:lnTo>
                  <a:pt x="117255" y="8925"/>
                </a:lnTo>
                <a:lnTo>
                  <a:pt x="127711" y="8925"/>
                </a:lnTo>
                <a:lnTo>
                  <a:pt x="130481" y="12877"/>
                </a:lnTo>
                <a:lnTo>
                  <a:pt x="132204" y="21085"/>
                </a:lnTo>
                <a:lnTo>
                  <a:pt x="132204" y="93286"/>
                </a:lnTo>
                <a:lnTo>
                  <a:pt x="130481" y="101494"/>
                </a:lnTo>
                <a:lnTo>
                  <a:pt x="125784" y="108197"/>
                </a:lnTo>
                <a:lnTo>
                  <a:pt x="118816" y="112716"/>
                </a:lnTo>
                <a:lnTo>
                  <a:pt x="110283" y="114373"/>
                </a:lnTo>
                <a:lnTo>
                  <a:pt x="59318" y="114373"/>
                </a:lnTo>
                <a:lnTo>
                  <a:pt x="44185" y="126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53962" y="3900851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53962" y="3656363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849620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147659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14288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5">
            <a:extLst>
              <a:ext uri="{FF2B5EF4-FFF2-40B4-BE49-F238E27FC236}">
                <a16:creationId xmlns:a16="http://schemas.microsoft.com/office/drawing/2014/main" id="{2E8FA337-51F2-4749-B837-9805338C8407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BE63348B-8B92-4D32-95B9-2519D441D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EAF423F-3E7E-47DD-BB2F-7CEF439F4553}"/>
              </a:ext>
            </a:extLst>
          </p:cNvPr>
          <p:cNvSpPr/>
          <p:nvPr/>
        </p:nvSpPr>
        <p:spPr>
          <a:xfrm>
            <a:off x="4310085" y="2903828"/>
            <a:ext cx="4905912" cy="36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EC51B5-BC34-42B3-B909-E542EF4A0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445" y="2871170"/>
            <a:ext cx="4892232" cy="37229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E0FEE2-8B90-4A2B-8149-A9A593005B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975" y="373317"/>
            <a:ext cx="3387584" cy="6616992"/>
          </a:xfrm>
          <a:prstGeom prst="rect">
            <a:avLst/>
          </a:prstGeom>
        </p:spPr>
      </p:pic>
      <p:pic>
        <p:nvPicPr>
          <p:cNvPr id="41" name="Picture 6" descr="Welcome – Magic URL">
            <a:extLst>
              <a:ext uri="{FF2B5EF4-FFF2-40B4-BE49-F238E27FC236}">
                <a16:creationId xmlns:a16="http://schemas.microsoft.com/office/drawing/2014/main" id="{2A0E2D32-ACDB-491C-90E6-A553E3197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277" y="7161646"/>
            <a:ext cx="1336641" cy="6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6292D13-9D1D-4225-9BA8-FEF0727AC72A}"/>
              </a:ext>
            </a:extLst>
          </p:cNvPr>
          <p:cNvSpPr txBox="1"/>
          <p:nvPr/>
        </p:nvSpPr>
        <p:spPr>
          <a:xfrm>
            <a:off x="3784548" y="549338"/>
            <a:ext cx="595698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spc="-235" dirty="0"/>
              <a:t>All buy back oriented emails will include variable text pins so that consumers can gain the value of their trade instantly</a:t>
            </a:r>
            <a:r>
              <a:rPr lang="en-US" sz="2400" spc="-225" dirty="0"/>
              <a:t>. Consumers can the check the value of up to 2 additional vehicles using the VIN or license plate number. All leads are sent direct to your CRM.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8154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5">
            <a:extLst>
              <a:ext uri="{FF2B5EF4-FFF2-40B4-BE49-F238E27FC236}">
                <a16:creationId xmlns:a16="http://schemas.microsoft.com/office/drawing/2014/main" id="{8172DD2F-8C35-4E4E-A6CF-752C75CDC492}"/>
              </a:ext>
            </a:extLst>
          </p:cNvPr>
          <p:cNvSpPr/>
          <p:nvPr/>
        </p:nvSpPr>
        <p:spPr>
          <a:xfrm>
            <a:off x="-5317" y="4567931"/>
            <a:ext cx="10058399" cy="12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">
            <a:extLst>
              <a:ext uri="{FF2B5EF4-FFF2-40B4-BE49-F238E27FC236}">
                <a16:creationId xmlns:a16="http://schemas.microsoft.com/office/drawing/2014/main" id="{0B16F503-674F-4F70-A149-6A24360D9A79}"/>
              </a:ext>
            </a:extLst>
          </p:cNvPr>
          <p:cNvSpPr/>
          <p:nvPr/>
        </p:nvSpPr>
        <p:spPr>
          <a:xfrm>
            <a:off x="3505958" y="2474948"/>
            <a:ext cx="6547945" cy="45153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483254" y="4302920"/>
            <a:ext cx="113030" cy="100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" b="1" spc="-60" dirty="0">
                <a:solidFill>
                  <a:srgbClr val="FFFFFF"/>
                </a:solidFill>
                <a:latin typeface="Arial"/>
                <a:cs typeface="Arial"/>
              </a:rPr>
              <a:t>MO</a:t>
            </a:r>
            <a:endParaRPr sz="5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664704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962744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262738" y="3107232"/>
            <a:ext cx="1326515" cy="95885"/>
          </a:xfrm>
          <a:custGeom>
            <a:avLst/>
            <a:gdLst/>
            <a:ahLst/>
            <a:cxnLst/>
            <a:rect l="l" t="t" r="r" b="b"/>
            <a:pathLst>
              <a:path w="1326515" h="95885">
                <a:moveTo>
                  <a:pt x="0" y="95808"/>
                </a:moveTo>
                <a:lnTo>
                  <a:pt x="1326172" y="95808"/>
                </a:lnTo>
                <a:lnTo>
                  <a:pt x="1326172" y="0"/>
                </a:lnTo>
                <a:lnTo>
                  <a:pt x="0" y="0"/>
                </a:lnTo>
                <a:lnTo>
                  <a:pt x="0" y="95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77600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2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2" y="0"/>
                </a:lnTo>
                <a:lnTo>
                  <a:pt x="16952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32561" y="3304517"/>
            <a:ext cx="63500" cy="15240"/>
          </a:xfrm>
          <a:custGeom>
            <a:avLst/>
            <a:gdLst/>
            <a:ahLst/>
            <a:cxnLst/>
            <a:rect l="l" t="t" r="r" b="b"/>
            <a:pathLst>
              <a:path w="63500" h="15239">
                <a:moveTo>
                  <a:pt x="0" y="0"/>
                </a:moveTo>
                <a:lnTo>
                  <a:pt x="63101" y="0"/>
                </a:lnTo>
                <a:lnTo>
                  <a:pt x="63101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732561" y="3319462"/>
            <a:ext cx="17145" cy="22860"/>
          </a:xfrm>
          <a:custGeom>
            <a:avLst/>
            <a:gdLst/>
            <a:ahLst/>
            <a:cxnLst/>
            <a:rect l="l" t="t" r="r" b="b"/>
            <a:pathLst>
              <a:path w="17145" h="22860">
                <a:moveTo>
                  <a:pt x="0" y="0"/>
                </a:moveTo>
                <a:lnTo>
                  <a:pt x="16954" y="0"/>
                </a:lnTo>
                <a:lnTo>
                  <a:pt x="16954" y="22416"/>
                </a:lnTo>
                <a:lnTo>
                  <a:pt x="0" y="2241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32561" y="3341878"/>
            <a:ext cx="60960" cy="15240"/>
          </a:xfrm>
          <a:custGeom>
            <a:avLst/>
            <a:gdLst/>
            <a:ahLst/>
            <a:cxnLst/>
            <a:rect l="l" t="t" r="r" b="b"/>
            <a:pathLst>
              <a:path w="60959" h="15239">
                <a:moveTo>
                  <a:pt x="0" y="0"/>
                </a:moveTo>
                <a:lnTo>
                  <a:pt x="60682" y="0"/>
                </a:lnTo>
                <a:lnTo>
                  <a:pt x="60682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732561" y="3356823"/>
            <a:ext cx="17145" cy="25400"/>
          </a:xfrm>
          <a:custGeom>
            <a:avLst/>
            <a:gdLst/>
            <a:ahLst/>
            <a:cxnLst/>
            <a:rect l="l" t="t" r="r" b="b"/>
            <a:pathLst>
              <a:path w="17145" h="25400">
                <a:moveTo>
                  <a:pt x="0" y="0"/>
                </a:moveTo>
                <a:lnTo>
                  <a:pt x="16954" y="0"/>
                </a:lnTo>
                <a:lnTo>
                  <a:pt x="16954" y="24907"/>
                </a:lnTo>
                <a:lnTo>
                  <a:pt x="0" y="249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32561" y="3381731"/>
            <a:ext cx="66040" cy="15240"/>
          </a:xfrm>
          <a:custGeom>
            <a:avLst/>
            <a:gdLst/>
            <a:ahLst/>
            <a:cxnLst/>
            <a:rect l="l" t="t" r="r" b="b"/>
            <a:pathLst>
              <a:path w="66040" h="15239">
                <a:moveTo>
                  <a:pt x="0" y="0"/>
                </a:moveTo>
                <a:lnTo>
                  <a:pt x="65525" y="0"/>
                </a:lnTo>
                <a:lnTo>
                  <a:pt x="65525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897658" y="3304517"/>
            <a:ext cx="75565" cy="15240"/>
          </a:xfrm>
          <a:custGeom>
            <a:avLst/>
            <a:gdLst/>
            <a:ahLst/>
            <a:cxnLst/>
            <a:rect l="l" t="t" r="r" b="b"/>
            <a:pathLst>
              <a:path w="75565" h="15239">
                <a:moveTo>
                  <a:pt x="75348" y="14754"/>
                </a:moveTo>
                <a:lnTo>
                  <a:pt x="0" y="14754"/>
                </a:lnTo>
                <a:lnTo>
                  <a:pt x="0" y="0"/>
                </a:lnTo>
                <a:lnTo>
                  <a:pt x="75348" y="0"/>
                </a:lnTo>
                <a:lnTo>
                  <a:pt x="75348" y="147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926854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4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4" y="0"/>
                </a:lnTo>
                <a:lnTo>
                  <a:pt x="16954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981522" y="3304517"/>
            <a:ext cx="20955" cy="19050"/>
          </a:xfrm>
          <a:custGeom>
            <a:avLst/>
            <a:gdLst/>
            <a:ahLst/>
            <a:cxnLst/>
            <a:rect l="l" t="t" r="r" b="b"/>
            <a:pathLst>
              <a:path w="20954" h="19050">
                <a:moveTo>
                  <a:pt x="13108" y="18638"/>
                </a:moveTo>
                <a:lnTo>
                  <a:pt x="7188" y="18638"/>
                </a:lnTo>
                <a:lnTo>
                  <a:pt x="4743" y="17711"/>
                </a:lnTo>
                <a:lnTo>
                  <a:pt x="886" y="14000"/>
                </a:lnTo>
                <a:lnTo>
                  <a:pt x="0" y="11993"/>
                </a:lnTo>
                <a:lnTo>
                  <a:pt x="0" y="6646"/>
                </a:lnTo>
                <a:lnTo>
                  <a:pt x="886" y="4638"/>
                </a:lnTo>
                <a:lnTo>
                  <a:pt x="4743" y="928"/>
                </a:lnTo>
                <a:lnTo>
                  <a:pt x="7188" y="0"/>
                </a:lnTo>
                <a:lnTo>
                  <a:pt x="13108" y="0"/>
                </a:lnTo>
                <a:lnTo>
                  <a:pt x="15598" y="886"/>
                </a:lnTo>
                <a:lnTo>
                  <a:pt x="19634" y="4422"/>
                </a:lnTo>
                <a:lnTo>
                  <a:pt x="20642" y="6646"/>
                </a:lnTo>
                <a:lnTo>
                  <a:pt x="20642" y="11993"/>
                </a:lnTo>
                <a:lnTo>
                  <a:pt x="19634" y="14217"/>
                </a:lnTo>
                <a:lnTo>
                  <a:pt x="15598" y="17753"/>
                </a:lnTo>
                <a:lnTo>
                  <a:pt x="13108" y="186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0988" y="3304517"/>
            <a:ext cx="76835" cy="93980"/>
          </a:xfrm>
          <a:custGeom>
            <a:avLst/>
            <a:gdLst/>
            <a:ahLst/>
            <a:cxnLst/>
            <a:rect l="l" t="t" r="r" b="b"/>
            <a:pathLst>
              <a:path w="76834" h="93979">
                <a:moveTo>
                  <a:pt x="43818" y="93966"/>
                </a:moveTo>
                <a:lnTo>
                  <a:pt x="32876" y="93966"/>
                </a:lnTo>
                <a:lnTo>
                  <a:pt x="27806" y="93124"/>
                </a:lnTo>
                <a:lnTo>
                  <a:pt x="0" y="63507"/>
                </a:lnTo>
                <a:lnTo>
                  <a:pt x="0" y="0"/>
                </a:lnTo>
                <a:lnTo>
                  <a:pt x="16954" y="0"/>
                </a:lnTo>
                <a:lnTo>
                  <a:pt x="16954" y="59711"/>
                </a:lnTo>
                <a:lnTo>
                  <a:pt x="17311" y="62060"/>
                </a:lnTo>
                <a:lnTo>
                  <a:pt x="34311" y="78433"/>
                </a:lnTo>
                <a:lnTo>
                  <a:pt x="71009" y="78433"/>
                </a:lnTo>
                <a:lnTo>
                  <a:pt x="69070" y="81152"/>
                </a:lnTo>
                <a:lnTo>
                  <a:pt x="62251" y="87365"/>
                </a:lnTo>
                <a:lnTo>
                  <a:pt x="58214" y="89759"/>
                </a:lnTo>
                <a:lnTo>
                  <a:pt x="48886" y="93124"/>
                </a:lnTo>
                <a:lnTo>
                  <a:pt x="43818" y="93966"/>
                </a:lnTo>
                <a:close/>
              </a:path>
              <a:path w="76834" h="93979">
                <a:moveTo>
                  <a:pt x="71009" y="78433"/>
                </a:moveTo>
                <a:lnTo>
                  <a:pt x="42385" y="78433"/>
                </a:lnTo>
                <a:lnTo>
                  <a:pt x="45769" y="77766"/>
                </a:lnTo>
                <a:lnTo>
                  <a:pt x="51241" y="75091"/>
                </a:lnTo>
                <a:lnTo>
                  <a:pt x="59740" y="59711"/>
                </a:lnTo>
                <a:lnTo>
                  <a:pt x="59740" y="0"/>
                </a:lnTo>
                <a:lnTo>
                  <a:pt x="76694" y="0"/>
                </a:lnTo>
                <a:lnTo>
                  <a:pt x="76694" y="63507"/>
                </a:lnTo>
                <a:lnTo>
                  <a:pt x="75705" y="68490"/>
                </a:lnTo>
                <a:lnTo>
                  <a:pt x="71760" y="77379"/>
                </a:lnTo>
                <a:lnTo>
                  <a:pt x="71009" y="784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983731" y="3334027"/>
            <a:ext cx="16510" cy="62230"/>
          </a:xfrm>
          <a:custGeom>
            <a:avLst/>
            <a:gdLst/>
            <a:ahLst/>
            <a:cxnLst/>
            <a:rect l="l" t="t" r="r" b="b"/>
            <a:pathLst>
              <a:path w="16509" h="62229">
                <a:moveTo>
                  <a:pt x="0" y="0"/>
                </a:moveTo>
                <a:lnTo>
                  <a:pt x="16147" y="0"/>
                </a:lnTo>
                <a:lnTo>
                  <a:pt x="16147" y="62125"/>
                </a:lnTo>
                <a:lnTo>
                  <a:pt x="0" y="621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098063" y="3304517"/>
            <a:ext cx="102870" cy="92075"/>
          </a:xfrm>
          <a:custGeom>
            <a:avLst/>
            <a:gdLst/>
            <a:ahLst/>
            <a:cxnLst/>
            <a:rect l="l" t="t" r="r" b="b"/>
            <a:pathLst>
              <a:path w="102870" h="92075">
                <a:moveTo>
                  <a:pt x="16146" y="91637"/>
                </a:moveTo>
                <a:lnTo>
                  <a:pt x="0" y="91637"/>
                </a:lnTo>
                <a:lnTo>
                  <a:pt x="0" y="0"/>
                </a:lnTo>
                <a:lnTo>
                  <a:pt x="25833" y="0"/>
                </a:lnTo>
                <a:lnTo>
                  <a:pt x="31985" y="15532"/>
                </a:lnTo>
                <a:lnTo>
                  <a:pt x="16146" y="15532"/>
                </a:lnTo>
                <a:lnTo>
                  <a:pt x="16146" y="91637"/>
                </a:lnTo>
                <a:close/>
              </a:path>
              <a:path w="102870" h="92075">
                <a:moveTo>
                  <a:pt x="67613" y="64196"/>
                </a:moveTo>
                <a:lnTo>
                  <a:pt x="51262" y="64196"/>
                </a:lnTo>
                <a:lnTo>
                  <a:pt x="76961" y="0"/>
                </a:lnTo>
                <a:lnTo>
                  <a:pt x="102526" y="0"/>
                </a:lnTo>
                <a:lnTo>
                  <a:pt x="102526" y="15532"/>
                </a:lnTo>
                <a:lnTo>
                  <a:pt x="86110" y="15532"/>
                </a:lnTo>
                <a:lnTo>
                  <a:pt x="67613" y="64196"/>
                </a:lnTo>
                <a:close/>
              </a:path>
              <a:path w="102870" h="92075">
                <a:moveTo>
                  <a:pt x="57183" y="91637"/>
                </a:moveTo>
                <a:lnTo>
                  <a:pt x="45342" y="91637"/>
                </a:lnTo>
                <a:lnTo>
                  <a:pt x="16414" y="15532"/>
                </a:lnTo>
                <a:lnTo>
                  <a:pt x="31985" y="15532"/>
                </a:lnTo>
                <a:lnTo>
                  <a:pt x="51262" y="64196"/>
                </a:lnTo>
                <a:lnTo>
                  <a:pt x="67613" y="64196"/>
                </a:lnTo>
                <a:lnTo>
                  <a:pt x="57183" y="91637"/>
                </a:lnTo>
                <a:close/>
              </a:path>
              <a:path w="102870" h="92075">
                <a:moveTo>
                  <a:pt x="102526" y="91637"/>
                </a:moveTo>
                <a:lnTo>
                  <a:pt x="86380" y="91637"/>
                </a:lnTo>
                <a:lnTo>
                  <a:pt x="86380" y="15532"/>
                </a:lnTo>
                <a:lnTo>
                  <a:pt x="102526" y="15532"/>
                </a:lnTo>
                <a:lnTo>
                  <a:pt x="102526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803684" y="3304516"/>
            <a:ext cx="92710" cy="92075"/>
          </a:xfrm>
          <a:custGeom>
            <a:avLst/>
            <a:gdLst/>
            <a:ahLst/>
            <a:cxnLst/>
            <a:rect l="l" t="t" r="r" b="b"/>
            <a:pathLst>
              <a:path w="92709" h="92075">
                <a:moveTo>
                  <a:pt x="20451" y="91637"/>
                </a:moveTo>
                <a:lnTo>
                  <a:pt x="0" y="91637"/>
                </a:lnTo>
                <a:lnTo>
                  <a:pt x="35248" y="44284"/>
                </a:lnTo>
                <a:lnTo>
                  <a:pt x="2152" y="0"/>
                </a:lnTo>
                <a:lnTo>
                  <a:pt x="23546" y="0"/>
                </a:lnTo>
                <a:lnTo>
                  <a:pt x="45947" y="29915"/>
                </a:lnTo>
                <a:lnTo>
                  <a:pt x="66488" y="29915"/>
                </a:lnTo>
                <a:lnTo>
                  <a:pt x="56238" y="43658"/>
                </a:lnTo>
                <a:lnTo>
                  <a:pt x="66999" y="58029"/>
                </a:lnTo>
                <a:lnTo>
                  <a:pt x="45520" y="58029"/>
                </a:lnTo>
                <a:lnTo>
                  <a:pt x="20451" y="91637"/>
                </a:lnTo>
                <a:close/>
              </a:path>
              <a:path w="92709" h="92075">
                <a:moveTo>
                  <a:pt x="66488" y="29915"/>
                </a:moveTo>
                <a:lnTo>
                  <a:pt x="45947" y="29915"/>
                </a:lnTo>
                <a:lnTo>
                  <a:pt x="68216" y="0"/>
                </a:lnTo>
                <a:lnTo>
                  <a:pt x="88800" y="0"/>
                </a:lnTo>
                <a:lnTo>
                  <a:pt x="66488" y="29915"/>
                </a:lnTo>
                <a:close/>
              </a:path>
              <a:path w="92709" h="92075">
                <a:moveTo>
                  <a:pt x="92165" y="91637"/>
                </a:moveTo>
                <a:lnTo>
                  <a:pt x="70637" y="91637"/>
                </a:lnTo>
                <a:lnTo>
                  <a:pt x="45520" y="58029"/>
                </a:lnTo>
                <a:lnTo>
                  <a:pt x="66999" y="58029"/>
                </a:lnTo>
                <a:lnTo>
                  <a:pt x="92165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53106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557063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8305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498550" y="3293309"/>
            <a:ext cx="132715" cy="146685"/>
          </a:xfrm>
          <a:custGeom>
            <a:avLst/>
            <a:gdLst/>
            <a:ahLst/>
            <a:cxnLst/>
            <a:rect l="l" t="t" r="r" b="b"/>
            <a:pathLst>
              <a:path w="132715" h="146685">
                <a:moveTo>
                  <a:pt x="20660" y="146624"/>
                </a:moveTo>
                <a:lnTo>
                  <a:pt x="20660" y="114336"/>
                </a:lnTo>
                <a:lnTo>
                  <a:pt x="12572" y="112361"/>
                </a:lnTo>
                <a:lnTo>
                  <a:pt x="6010" y="107789"/>
                </a:lnTo>
                <a:lnTo>
                  <a:pt x="1608" y="101227"/>
                </a:lnTo>
                <a:lnTo>
                  <a:pt x="0" y="93286"/>
                </a:lnTo>
                <a:lnTo>
                  <a:pt x="0" y="21085"/>
                </a:lnTo>
                <a:lnTo>
                  <a:pt x="1722" y="12877"/>
                </a:lnTo>
                <a:lnTo>
                  <a:pt x="6420" y="6175"/>
                </a:lnTo>
                <a:lnTo>
                  <a:pt x="13388" y="1656"/>
                </a:lnTo>
                <a:lnTo>
                  <a:pt x="21920" y="0"/>
                </a:lnTo>
                <a:lnTo>
                  <a:pt x="110283" y="0"/>
                </a:lnTo>
                <a:lnTo>
                  <a:pt x="118816" y="1656"/>
                </a:lnTo>
                <a:lnTo>
                  <a:pt x="125784" y="6175"/>
                </a:lnTo>
                <a:lnTo>
                  <a:pt x="127711" y="8925"/>
                </a:lnTo>
                <a:lnTo>
                  <a:pt x="14950" y="8925"/>
                </a:lnTo>
                <a:lnTo>
                  <a:pt x="9277" y="14381"/>
                </a:lnTo>
                <a:lnTo>
                  <a:pt x="9277" y="99991"/>
                </a:lnTo>
                <a:lnTo>
                  <a:pt x="14950" y="105446"/>
                </a:lnTo>
                <a:lnTo>
                  <a:pt x="29913" y="105446"/>
                </a:lnTo>
                <a:lnTo>
                  <a:pt x="29939" y="126998"/>
                </a:lnTo>
                <a:lnTo>
                  <a:pt x="44185" y="126998"/>
                </a:lnTo>
                <a:lnTo>
                  <a:pt x="20660" y="146624"/>
                </a:lnTo>
                <a:close/>
              </a:path>
              <a:path w="132715" h="146685">
                <a:moveTo>
                  <a:pt x="44185" y="126998"/>
                </a:moveTo>
                <a:lnTo>
                  <a:pt x="29939" y="126998"/>
                </a:lnTo>
                <a:lnTo>
                  <a:pt x="55852" y="105446"/>
                </a:lnTo>
                <a:lnTo>
                  <a:pt x="117255" y="105446"/>
                </a:lnTo>
                <a:lnTo>
                  <a:pt x="122926" y="99991"/>
                </a:lnTo>
                <a:lnTo>
                  <a:pt x="122926" y="14381"/>
                </a:lnTo>
                <a:lnTo>
                  <a:pt x="117255" y="8925"/>
                </a:lnTo>
                <a:lnTo>
                  <a:pt x="127711" y="8925"/>
                </a:lnTo>
                <a:lnTo>
                  <a:pt x="130481" y="12877"/>
                </a:lnTo>
                <a:lnTo>
                  <a:pt x="132204" y="21085"/>
                </a:lnTo>
                <a:lnTo>
                  <a:pt x="132204" y="93286"/>
                </a:lnTo>
                <a:lnTo>
                  <a:pt x="130481" y="101494"/>
                </a:lnTo>
                <a:lnTo>
                  <a:pt x="125784" y="108197"/>
                </a:lnTo>
                <a:lnTo>
                  <a:pt x="118816" y="112716"/>
                </a:lnTo>
                <a:lnTo>
                  <a:pt x="110283" y="114373"/>
                </a:lnTo>
                <a:lnTo>
                  <a:pt x="59318" y="114373"/>
                </a:lnTo>
                <a:lnTo>
                  <a:pt x="44185" y="126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53962" y="3900851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53962" y="3656363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849620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147659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14288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5">
            <a:extLst>
              <a:ext uri="{FF2B5EF4-FFF2-40B4-BE49-F238E27FC236}">
                <a16:creationId xmlns:a16="http://schemas.microsoft.com/office/drawing/2014/main" id="{2E8FA337-51F2-4749-B837-9805338C8407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BE63348B-8B92-4D32-95B9-2519D441D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F7193C53-5C29-4C91-9308-58BDFFBDE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502" y="7148475"/>
            <a:ext cx="2499979" cy="651673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A6BD0CDD-A4C2-475B-8FC4-3B587D34FD29}"/>
              </a:ext>
            </a:extLst>
          </p:cNvPr>
          <p:cNvSpPr txBox="1"/>
          <p:nvPr/>
        </p:nvSpPr>
        <p:spPr>
          <a:xfrm>
            <a:off x="10122" y="2525946"/>
            <a:ext cx="408695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Blip>
                <a:blip r:embed="rId6"/>
              </a:buBlip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The applicant is prompted to provide basic contact information along with the make and vehicle category they are most interested in.</a:t>
            </a:r>
          </a:p>
          <a:p>
            <a:pPr marL="285750" indent="-285750">
              <a:buBlip>
                <a:blip r:embed="rId6"/>
              </a:buBlip>
            </a:pP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Blip>
                <a:blip r:embed="rId6"/>
              </a:buBlip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This application does not require a SS# and does not count as a hard inquiry.</a:t>
            </a:r>
          </a:p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4102B0-7D18-454C-939F-02F57541EC67}"/>
              </a:ext>
            </a:extLst>
          </p:cNvPr>
          <p:cNvSpPr txBox="1"/>
          <p:nvPr/>
        </p:nvSpPr>
        <p:spPr>
          <a:xfrm>
            <a:off x="807998" y="815170"/>
            <a:ext cx="843176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spc="-235" dirty="0"/>
              <a:t>Quick2Credit short form application will pop-up when email links are clicked delivering the highest possible quality lead to your CRM</a:t>
            </a:r>
            <a:r>
              <a:rPr lang="en-US" sz="3600" spc="-225" dirty="0"/>
              <a:t>.</a:t>
            </a:r>
            <a:endParaRPr lang="en-US" sz="36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034F63-277A-498F-9AEB-1EC43363906D}"/>
              </a:ext>
            </a:extLst>
          </p:cNvPr>
          <p:cNvSpPr/>
          <p:nvPr/>
        </p:nvSpPr>
        <p:spPr>
          <a:xfrm>
            <a:off x="4314288" y="2865728"/>
            <a:ext cx="4925477" cy="3733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1E5E1F9D-34A8-425C-A038-FF5F0FBE378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0851" y="3070698"/>
            <a:ext cx="4560563" cy="340950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1F93865A-37B3-4CC3-AC49-E0AD95A30BBA}"/>
              </a:ext>
            </a:extLst>
          </p:cNvPr>
          <p:cNvSpPr txBox="1"/>
          <p:nvPr/>
        </p:nvSpPr>
        <p:spPr>
          <a:xfrm>
            <a:off x="-6138" y="5442587"/>
            <a:ext cx="408695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Blip>
                <a:blip r:embed="rId6"/>
              </a:buBlip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Triggered email, text, and direct mail follow up.</a:t>
            </a:r>
          </a:p>
          <a:p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693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bject 5">
            <a:extLst>
              <a:ext uri="{FF2B5EF4-FFF2-40B4-BE49-F238E27FC236}">
                <a16:creationId xmlns:a16="http://schemas.microsoft.com/office/drawing/2014/main" id="{8172DD2F-8C35-4E4E-A6CF-752C75CDC492}"/>
              </a:ext>
            </a:extLst>
          </p:cNvPr>
          <p:cNvSpPr/>
          <p:nvPr/>
        </p:nvSpPr>
        <p:spPr>
          <a:xfrm>
            <a:off x="-5317" y="4567931"/>
            <a:ext cx="10058399" cy="12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4">
            <a:extLst>
              <a:ext uri="{FF2B5EF4-FFF2-40B4-BE49-F238E27FC236}">
                <a16:creationId xmlns:a16="http://schemas.microsoft.com/office/drawing/2014/main" id="{0B16F503-674F-4F70-A149-6A24360D9A79}"/>
              </a:ext>
            </a:extLst>
          </p:cNvPr>
          <p:cNvSpPr/>
          <p:nvPr/>
        </p:nvSpPr>
        <p:spPr>
          <a:xfrm>
            <a:off x="3505958" y="2474948"/>
            <a:ext cx="6547945" cy="451536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5483254" y="4302920"/>
            <a:ext cx="113030" cy="100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" b="1" spc="-60" dirty="0">
                <a:solidFill>
                  <a:srgbClr val="FFFFFF"/>
                </a:solidFill>
                <a:latin typeface="Arial"/>
                <a:cs typeface="Arial"/>
              </a:rPr>
              <a:t>MO</a:t>
            </a:r>
            <a:endParaRPr sz="5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664704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962744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262738" y="3107232"/>
            <a:ext cx="1326515" cy="95885"/>
          </a:xfrm>
          <a:custGeom>
            <a:avLst/>
            <a:gdLst/>
            <a:ahLst/>
            <a:cxnLst/>
            <a:rect l="l" t="t" r="r" b="b"/>
            <a:pathLst>
              <a:path w="1326515" h="95885">
                <a:moveTo>
                  <a:pt x="0" y="95808"/>
                </a:moveTo>
                <a:lnTo>
                  <a:pt x="1326172" y="95808"/>
                </a:lnTo>
                <a:lnTo>
                  <a:pt x="1326172" y="0"/>
                </a:lnTo>
                <a:lnTo>
                  <a:pt x="0" y="0"/>
                </a:lnTo>
                <a:lnTo>
                  <a:pt x="0" y="95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77600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2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2" y="0"/>
                </a:lnTo>
                <a:lnTo>
                  <a:pt x="16952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32561" y="3304517"/>
            <a:ext cx="63500" cy="15240"/>
          </a:xfrm>
          <a:custGeom>
            <a:avLst/>
            <a:gdLst/>
            <a:ahLst/>
            <a:cxnLst/>
            <a:rect l="l" t="t" r="r" b="b"/>
            <a:pathLst>
              <a:path w="63500" h="15239">
                <a:moveTo>
                  <a:pt x="0" y="0"/>
                </a:moveTo>
                <a:lnTo>
                  <a:pt x="63101" y="0"/>
                </a:lnTo>
                <a:lnTo>
                  <a:pt x="63101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732561" y="3319462"/>
            <a:ext cx="17145" cy="22860"/>
          </a:xfrm>
          <a:custGeom>
            <a:avLst/>
            <a:gdLst/>
            <a:ahLst/>
            <a:cxnLst/>
            <a:rect l="l" t="t" r="r" b="b"/>
            <a:pathLst>
              <a:path w="17145" h="22860">
                <a:moveTo>
                  <a:pt x="0" y="0"/>
                </a:moveTo>
                <a:lnTo>
                  <a:pt x="16954" y="0"/>
                </a:lnTo>
                <a:lnTo>
                  <a:pt x="16954" y="22416"/>
                </a:lnTo>
                <a:lnTo>
                  <a:pt x="0" y="2241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32561" y="3341878"/>
            <a:ext cx="60960" cy="15240"/>
          </a:xfrm>
          <a:custGeom>
            <a:avLst/>
            <a:gdLst/>
            <a:ahLst/>
            <a:cxnLst/>
            <a:rect l="l" t="t" r="r" b="b"/>
            <a:pathLst>
              <a:path w="60959" h="15239">
                <a:moveTo>
                  <a:pt x="0" y="0"/>
                </a:moveTo>
                <a:lnTo>
                  <a:pt x="60682" y="0"/>
                </a:lnTo>
                <a:lnTo>
                  <a:pt x="60682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732561" y="3356823"/>
            <a:ext cx="17145" cy="25400"/>
          </a:xfrm>
          <a:custGeom>
            <a:avLst/>
            <a:gdLst/>
            <a:ahLst/>
            <a:cxnLst/>
            <a:rect l="l" t="t" r="r" b="b"/>
            <a:pathLst>
              <a:path w="17145" h="25400">
                <a:moveTo>
                  <a:pt x="0" y="0"/>
                </a:moveTo>
                <a:lnTo>
                  <a:pt x="16954" y="0"/>
                </a:lnTo>
                <a:lnTo>
                  <a:pt x="16954" y="24907"/>
                </a:lnTo>
                <a:lnTo>
                  <a:pt x="0" y="249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32561" y="3381731"/>
            <a:ext cx="66040" cy="15240"/>
          </a:xfrm>
          <a:custGeom>
            <a:avLst/>
            <a:gdLst/>
            <a:ahLst/>
            <a:cxnLst/>
            <a:rect l="l" t="t" r="r" b="b"/>
            <a:pathLst>
              <a:path w="66040" h="15239">
                <a:moveTo>
                  <a:pt x="0" y="0"/>
                </a:moveTo>
                <a:lnTo>
                  <a:pt x="65525" y="0"/>
                </a:lnTo>
                <a:lnTo>
                  <a:pt x="65525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897658" y="3304517"/>
            <a:ext cx="75565" cy="15240"/>
          </a:xfrm>
          <a:custGeom>
            <a:avLst/>
            <a:gdLst/>
            <a:ahLst/>
            <a:cxnLst/>
            <a:rect l="l" t="t" r="r" b="b"/>
            <a:pathLst>
              <a:path w="75565" h="15239">
                <a:moveTo>
                  <a:pt x="75348" y="14754"/>
                </a:moveTo>
                <a:lnTo>
                  <a:pt x="0" y="14754"/>
                </a:lnTo>
                <a:lnTo>
                  <a:pt x="0" y="0"/>
                </a:lnTo>
                <a:lnTo>
                  <a:pt x="75348" y="0"/>
                </a:lnTo>
                <a:lnTo>
                  <a:pt x="75348" y="147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926854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4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4" y="0"/>
                </a:lnTo>
                <a:lnTo>
                  <a:pt x="16954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981522" y="3304517"/>
            <a:ext cx="20955" cy="19050"/>
          </a:xfrm>
          <a:custGeom>
            <a:avLst/>
            <a:gdLst/>
            <a:ahLst/>
            <a:cxnLst/>
            <a:rect l="l" t="t" r="r" b="b"/>
            <a:pathLst>
              <a:path w="20954" h="19050">
                <a:moveTo>
                  <a:pt x="13108" y="18638"/>
                </a:moveTo>
                <a:lnTo>
                  <a:pt x="7188" y="18638"/>
                </a:lnTo>
                <a:lnTo>
                  <a:pt x="4743" y="17711"/>
                </a:lnTo>
                <a:lnTo>
                  <a:pt x="886" y="14000"/>
                </a:lnTo>
                <a:lnTo>
                  <a:pt x="0" y="11993"/>
                </a:lnTo>
                <a:lnTo>
                  <a:pt x="0" y="6646"/>
                </a:lnTo>
                <a:lnTo>
                  <a:pt x="886" y="4638"/>
                </a:lnTo>
                <a:lnTo>
                  <a:pt x="4743" y="928"/>
                </a:lnTo>
                <a:lnTo>
                  <a:pt x="7188" y="0"/>
                </a:lnTo>
                <a:lnTo>
                  <a:pt x="13108" y="0"/>
                </a:lnTo>
                <a:lnTo>
                  <a:pt x="15598" y="886"/>
                </a:lnTo>
                <a:lnTo>
                  <a:pt x="19634" y="4422"/>
                </a:lnTo>
                <a:lnTo>
                  <a:pt x="20642" y="6646"/>
                </a:lnTo>
                <a:lnTo>
                  <a:pt x="20642" y="11993"/>
                </a:lnTo>
                <a:lnTo>
                  <a:pt x="19634" y="14217"/>
                </a:lnTo>
                <a:lnTo>
                  <a:pt x="15598" y="17753"/>
                </a:lnTo>
                <a:lnTo>
                  <a:pt x="13108" y="186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0988" y="3304517"/>
            <a:ext cx="76835" cy="93980"/>
          </a:xfrm>
          <a:custGeom>
            <a:avLst/>
            <a:gdLst/>
            <a:ahLst/>
            <a:cxnLst/>
            <a:rect l="l" t="t" r="r" b="b"/>
            <a:pathLst>
              <a:path w="76834" h="93979">
                <a:moveTo>
                  <a:pt x="43818" y="93966"/>
                </a:moveTo>
                <a:lnTo>
                  <a:pt x="32876" y="93966"/>
                </a:lnTo>
                <a:lnTo>
                  <a:pt x="27806" y="93124"/>
                </a:lnTo>
                <a:lnTo>
                  <a:pt x="0" y="63507"/>
                </a:lnTo>
                <a:lnTo>
                  <a:pt x="0" y="0"/>
                </a:lnTo>
                <a:lnTo>
                  <a:pt x="16954" y="0"/>
                </a:lnTo>
                <a:lnTo>
                  <a:pt x="16954" y="59711"/>
                </a:lnTo>
                <a:lnTo>
                  <a:pt x="17311" y="62060"/>
                </a:lnTo>
                <a:lnTo>
                  <a:pt x="34311" y="78433"/>
                </a:lnTo>
                <a:lnTo>
                  <a:pt x="71009" y="78433"/>
                </a:lnTo>
                <a:lnTo>
                  <a:pt x="69070" y="81152"/>
                </a:lnTo>
                <a:lnTo>
                  <a:pt x="62251" y="87365"/>
                </a:lnTo>
                <a:lnTo>
                  <a:pt x="58214" y="89759"/>
                </a:lnTo>
                <a:lnTo>
                  <a:pt x="48886" y="93124"/>
                </a:lnTo>
                <a:lnTo>
                  <a:pt x="43818" y="93966"/>
                </a:lnTo>
                <a:close/>
              </a:path>
              <a:path w="76834" h="93979">
                <a:moveTo>
                  <a:pt x="71009" y="78433"/>
                </a:moveTo>
                <a:lnTo>
                  <a:pt x="42385" y="78433"/>
                </a:lnTo>
                <a:lnTo>
                  <a:pt x="45769" y="77766"/>
                </a:lnTo>
                <a:lnTo>
                  <a:pt x="51241" y="75091"/>
                </a:lnTo>
                <a:lnTo>
                  <a:pt x="59740" y="59711"/>
                </a:lnTo>
                <a:lnTo>
                  <a:pt x="59740" y="0"/>
                </a:lnTo>
                <a:lnTo>
                  <a:pt x="76694" y="0"/>
                </a:lnTo>
                <a:lnTo>
                  <a:pt x="76694" y="63507"/>
                </a:lnTo>
                <a:lnTo>
                  <a:pt x="75705" y="68490"/>
                </a:lnTo>
                <a:lnTo>
                  <a:pt x="71760" y="77379"/>
                </a:lnTo>
                <a:lnTo>
                  <a:pt x="71009" y="784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983731" y="3334027"/>
            <a:ext cx="16510" cy="62230"/>
          </a:xfrm>
          <a:custGeom>
            <a:avLst/>
            <a:gdLst/>
            <a:ahLst/>
            <a:cxnLst/>
            <a:rect l="l" t="t" r="r" b="b"/>
            <a:pathLst>
              <a:path w="16509" h="62229">
                <a:moveTo>
                  <a:pt x="0" y="0"/>
                </a:moveTo>
                <a:lnTo>
                  <a:pt x="16147" y="0"/>
                </a:lnTo>
                <a:lnTo>
                  <a:pt x="16147" y="62125"/>
                </a:lnTo>
                <a:lnTo>
                  <a:pt x="0" y="621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098063" y="3304517"/>
            <a:ext cx="102870" cy="92075"/>
          </a:xfrm>
          <a:custGeom>
            <a:avLst/>
            <a:gdLst/>
            <a:ahLst/>
            <a:cxnLst/>
            <a:rect l="l" t="t" r="r" b="b"/>
            <a:pathLst>
              <a:path w="102870" h="92075">
                <a:moveTo>
                  <a:pt x="16146" y="91637"/>
                </a:moveTo>
                <a:lnTo>
                  <a:pt x="0" y="91637"/>
                </a:lnTo>
                <a:lnTo>
                  <a:pt x="0" y="0"/>
                </a:lnTo>
                <a:lnTo>
                  <a:pt x="25833" y="0"/>
                </a:lnTo>
                <a:lnTo>
                  <a:pt x="31985" y="15532"/>
                </a:lnTo>
                <a:lnTo>
                  <a:pt x="16146" y="15532"/>
                </a:lnTo>
                <a:lnTo>
                  <a:pt x="16146" y="91637"/>
                </a:lnTo>
                <a:close/>
              </a:path>
              <a:path w="102870" h="92075">
                <a:moveTo>
                  <a:pt x="67613" y="64196"/>
                </a:moveTo>
                <a:lnTo>
                  <a:pt x="51262" y="64196"/>
                </a:lnTo>
                <a:lnTo>
                  <a:pt x="76961" y="0"/>
                </a:lnTo>
                <a:lnTo>
                  <a:pt x="102526" y="0"/>
                </a:lnTo>
                <a:lnTo>
                  <a:pt x="102526" y="15532"/>
                </a:lnTo>
                <a:lnTo>
                  <a:pt x="86110" y="15532"/>
                </a:lnTo>
                <a:lnTo>
                  <a:pt x="67613" y="64196"/>
                </a:lnTo>
                <a:close/>
              </a:path>
              <a:path w="102870" h="92075">
                <a:moveTo>
                  <a:pt x="57183" y="91637"/>
                </a:moveTo>
                <a:lnTo>
                  <a:pt x="45342" y="91637"/>
                </a:lnTo>
                <a:lnTo>
                  <a:pt x="16414" y="15532"/>
                </a:lnTo>
                <a:lnTo>
                  <a:pt x="31985" y="15532"/>
                </a:lnTo>
                <a:lnTo>
                  <a:pt x="51262" y="64196"/>
                </a:lnTo>
                <a:lnTo>
                  <a:pt x="67613" y="64196"/>
                </a:lnTo>
                <a:lnTo>
                  <a:pt x="57183" y="91637"/>
                </a:lnTo>
                <a:close/>
              </a:path>
              <a:path w="102870" h="92075">
                <a:moveTo>
                  <a:pt x="102526" y="91637"/>
                </a:moveTo>
                <a:lnTo>
                  <a:pt x="86380" y="91637"/>
                </a:lnTo>
                <a:lnTo>
                  <a:pt x="86380" y="15532"/>
                </a:lnTo>
                <a:lnTo>
                  <a:pt x="102526" y="15532"/>
                </a:lnTo>
                <a:lnTo>
                  <a:pt x="102526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803684" y="3304516"/>
            <a:ext cx="92710" cy="92075"/>
          </a:xfrm>
          <a:custGeom>
            <a:avLst/>
            <a:gdLst/>
            <a:ahLst/>
            <a:cxnLst/>
            <a:rect l="l" t="t" r="r" b="b"/>
            <a:pathLst>
              <a:path w="92709" h="92075">
                <a:moveTo>
                  <a:pt x="20451" y="91637"/>
                </a:moveTo>
                <a:lnTo>
                  <a:pt x="0" y="91637"/>
                </a:lnTo>
                <a:lnTo>
                  <a:pt x="35248" y="44284"/>
                </a:lnTo>
                <a:lnTo>
                  <a:pt x="2152" y="0"/>
                </a:lnTo>
                <a:lnTo>
                  <a:pt x="23546" y="0"/>
                </a:lnTo>
                <a:lnTo>
                  <a:pt x="45947" y="29915"/>
                </a:lnTo>
                <a:lnTo>
                  <a:pt x="66488" y="29915"/>
                </a:lnTo>
                <a:lnTo>
                  <a:pt x="56238" y="43658"/>
                </a:lnTo>
                <a:lnTo>
                  <a:pt x="66999" y="58029"/>
                </a:lnTo>
                <a:lnTo>
                  <a:pt x="45520" y="58029"/>
                </a:lnTo>
                <a:lnTo>
                  <a:pt x="20451" y="91637"/>
                </a:lnTo>
                <a:close/>
              </a:path>
              <a:path w="92709" h="92075">
                <a:moveTo>
                  <a:pt x="66488" y="29915"/>
                </a:moveTo>
                <a:lnTo>
                  <a:pt x="45947" y="29915"/>
                </a:lnTo>
                <a:lnTo>
                  <a:pt x="68216" y="0"/>
                </a:lnTo>
                <a:lnTo>
                  <a:pt x="88800" y="0"/>
                </a:lnTo>
                <a:lnTo>
                  <a:pt x="66488" y="29915"/>
                </a:lnTo>
                <a:close/>
              </a:path>
              <a:path w="92709" h="92075">
                <a:moveTo>
                  <a:pt x="92165" y="91637"/>
                </a:moveTo>
                <a:lnTo>
                  <a:pt x="70637" y="91637"/>
                </a:lnTo>
                <a:lnTo>
                  <a:pt x="45520" y="58029"/>
                </a:lnTo>
                <a:lnTo>
                  <a:pt x="66999" y="58029"/>
                </a:lnTo>
                <a:lnTo>
                  <a:pt x="92165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53106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557063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8305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498550" y="3293309"/>
            <a:ext cx="132715" cy="146685"/>
          </a:xfrm>
          <a:custGeom>
            <a:avLst/>
            <a:gdLst/>
            <a:ahLst/>
            <a:cxnLst/>
            <a:rect l="l" t="t" r="r" b="b"/>
            <a:pathLst>
              <a:path w="132715" h="146685">
                <a:moveTo>
                  <a:pt x="20660" y="146624"/>
                </a:moveTo>
                <a:lnTo>
                  <a:pt x="20660" y="114336"/>
                </a:lnTo>
                <a:lnTo>
                  <a:pt x="12572" y="112361"/>
                </a:lnTo>
                <a:lnTo>
                  <a:pt x="6010" y="107789"/>
                </a:lnTo>
                <a:lnTo>
                  <a:pt x="1608" y="101227"/>
                </a:lnTo>
                <a:lnTo>
                  <a:pt x="0" y="93286"/>
                </a:lnTo>
                <a:lnTo>
                  <a:pt x="0" y="21085"/>
                </a:lnTo>
                <a:lnTo>
                  <a:pt x="1722" y="12877"/>
                </a:lnTo>
                <a:lnTo>
                  <a:pt x="6420" y="6175"/>
                </a:lnTo>
                <a:lnTo>
                  <a:pt x="13388" y="1656"/>
                </a:lnTo>
                <a:lnTo>
                  <a:pt x="21920" y="0"/>
                </a:lnTo>
                <a:lnTo>
                  <a:pt x="110283" y="0"/>
                </a:lnTo>
                <a:lnTo>
                  <a:pt x="118816" y="1656"/>
                </a:lnTo>
                <a:lnTo>
                  <a:pt x="125784" y="6175"/>
                </a:lnTo>
                <a:lnTo>
                  <a:pt x="127711" y="8925"/>
                </a:lnTo>
                <a:lnTo>
                  <a:pt x="14950" y="8925"/>
                </a:lnTo>
                <a:lnTo>
                  <a:pt x="9277" y="14381"/>
                </a:lnTo>
                <a:lnTo>
                  <a:pt x="9277" y="99991"/>
                </a:lnTo>
                <a:lnTo>
                  <a:pt x="14950" y="105446"/>
                </a:lnTo>
                <a:lnTo>
                  <a:pt x="29913" y="105446"/>
                </a:lnTo>
                <a:lnTo>
                  <a:pt x="29939" y="126998"/>
                </a:lnTo>
                <a:lnTo>
                  <a:pt x="44185" y="126998"/>
                </a:lnTo>
                <a:lnTo>
                  <a:pt x="20660" y="146624"/>
                </a:lnTo>
                <a:close/>
              </a:path>
              <a:path w="132715" h="146685">
                <a:moveTo>
                  <a:pt x="44185" y="126998"/>
                </a:moveTo>
                <a:lnTo>
                  <a:pt x="29939" y="126998"/>
                </a:lnTo>
                <a:lnTo>
                  <a:pt x="55852" y="105446"/>
                </a:lnTo>
                <a:lnTo>
                  <a:pt x="117255" y="105446"/>
                </a:lnTo>
                <a:lnTo>
                  <a:pt x="122926" y="99991"/>
                </a:lnTo>
                <a:lnTo>
                  <a:pt x="122926" y="14381"/>
                </a:lnTo>
                <a:lnTo>
                  <a:pt x="117255" y="8925"/>
                </a:lnTo>
                <a:lnTo>
                  <a:pt x="127711" y="8925"/>
                </a:lnTo>
                <a:lnTo>
                  <a:pt x="130481" y="12877"/>
                </a:lnTo>
                <a:lnTo>
                  <a:pt x="132204" y="21085"/>
                </a:lnTo>
                <a:lnTo>
                  <a:pt x="132204" y="93286"/>
                </a:lnTo>
                <a:lnTo>
                  <a:pt x="130481" y="101494"/>
                </a:lnTo>
                <a:lnTo>
                  <a:pt x="125784" y="108197"/>
                </a:lnTo>
                <a:lnTo>
                  <a:pt x="118816" y="112716"/>
                </a:lnTo>
                <a:lnTo>
                  <a:pt x="110283" y="114373"/>
                </a:lnTo>
                <a:lnTo>
                  <a:pt x="59318" y="114373"/>
                </a:lnTo>
                <a:lnTo>
                  <a:pt x="44185" y="126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53962" y="3900851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53962" y="3656363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849620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147659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14288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5">
            <a:extLst>
              <a:ext uri="{FF2B5EF4-FFF2-40B4-BE49-F238E27FC236}">
                <a16:creationId xmlns:a16="http://schemas.microsoft.com/office/drawing/2014/main" id="{2E8FA337-51F2-4749-B837-9805338C8407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BE63348B-8B92-4D32-95B9-2519D441DE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EAF423F-3E7E-47DD-BB2F-7CEF439F4553}"/>
              </a:ext>
            </a:extLst>
          </p:cNvPr>
          <p:cNvSpPr/>
          <p:nvPr/>
        </p:nvSpPr>
        <p:spPr>
          <a:xfrm>
            <a:off x="4310085" y="2903828"/>
            <a:ext cx="4905912" cy="3657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EC51B5-BC34-42B3-B909-E542EF4A04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6445" y="2871170"/>
            <a:ext cx="4892232" cy="3722916"/>
          </a:xfrm>
          <a:prstGeom prst="rect">
            <a:avLst/>
          </a:prstGeom>
        </p:spPr>
      </p:pic>
      <p:pic>
        <p:nvPicPr>
          <p:cNvPr id="41" name="Picture 6" descr="Welcome – Magic URL">
            <a:extLst>
              <a:ext uri="{FF2B5EF4-FFF2-40B4-BE49-F238E27FC236}">
                <a16:creationId xmlns:a16="http://schemas.microsoft.com/office/drawing/2014/main" id="{2A0E2D32-ACDB-491C-90E6-A553E3197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277" y="7161646"/>
            <a:ext cx="1336641" cy="67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1CE6C3-E478-4550-8E88-0287B04972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6242" y="2903828"/>
            <a:ext cx="4905911" cy="3576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45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object 5">
            <a:extLst>
              <a:ext uri="{FF2B5EF4-FFF2-40B4-BE49-F238E27FC236}">
                <a16:creationId xmlns:a16="http://schemas.microsoft.com/office/drawing/2014/main" id="{804080FD-862E-4F15-A6B8-0AD1C501357A}"/>
              </a:ext>
            </a:extLst>
          </p:cNvPr>
          <p:cNvSpPr/>
          <p:nvPr/>
        </p:nvSpPr>
        <p:spPr>
          <a:xfrm>
            <a:off x="-5317" y="4567931"/>
            <a:ext cx="10058399" cy="124400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8486" y="248232"/>
            <a:ext cx="8443974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spc="-210" dirty="0"/>
              <a:t>Increased </a:t>
            </a:r>
            <a:r>
              <a:rPr sz="3600" b="1" spc="-165" dirty="0">
                <a:solidFill>
                  <a:srgbClr val="047DB7"/>
                </a:solidFill>
                <a:latin typeface="Calibri"/>
                <a:cs typeface="Calibri"/>
              </a:rPr>
              <a:t>sales </a:t>
            </a:r>
            <a:r>
              <a:rPr sz="3600" b="1" spc="-280" dirty="0">
                <a:solidFill>
                  <a:srgbClr val="047DB7"/>
                </a:solidFill>
                <a:latin typeface="Calibri"/>
                <a:cs typeface="Calibri"/>
              </a:rPr>
              <a:t>volume </a:t>
            </a:r>
            <a:r>
              <a:rPr sz="3600" spc="-190" dirty="0"/>
              <a:t>with </a:t>
            </a:r>
            <a:r>
              <a:rPr sz="3600" spc="-275" dirty="0"/>
              <a:t>Automated</a:t>
            </a:r>
            <a:r>
              <a:rPr sz="3600" spc="-355" dirty="0"/>
              <a:t> </a:t>
            </a:r>
            <a:r>
              <a:rPr lang="en-US" sz="3600" spc="-355" dirty="0"/>
              <a:t> Cadence </a:t>
            </a:r>
            <a:r>
              <a:rPr sz="3600" spc="-250" dirty="0"/>
              <a:t>follow-up</a:t>
            </a:r>
            <a:r>
              <a:rPr lang="en-US" sz="3600" spc="-250" dirty="0"/>
              <a:t> from Qucik2Credit and MURL</a:t>
            </a:r>
            <a:r>
              <a:rPr sz="3600" spc="-250" dirty="0"/>
              <a:t>.</a:t>
            </a:r>
            <a:endParaRPr sz="3600"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35041" y="2942602"/>
            <a:ext cx="1909873" cy="40175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60691" y="3493922"/>
            <a:ext cx="1656714" cy="120014"/>
          </a:xfrm>
          <a:custGeom>
            <a:avLst/>
            <a:gdLst/>
            <a:ahLst/>
            <a:cxnLst/>
            <a:rect l="l" t="t" r="r" b="b"/>
            <a:pathLst>
              <a:path w="1656714" h="120014">
                <a:moveTo>
                  <a:pt x="0" y="119646"/>
                </a:moveTo>
                <a:lnTo>
                  <a:pt x="1656118" y="119646"/>
                </a:lnTo>
                <a:lnTo>
                  <a:pt x="1656118" y="0"/>
                </a:lnTo>
                <a:lnTo>
                  <a:pt x="0" y="0"/>
                </a:lnTo>
                <a:lnTo>
                  <a:pt x="0" y="1196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83418" y="4498479"/>
            <a:ext cx="1423670" cy="1332230"/>
          </a:xfrm>
          <a:custGeom>
            <a:avLst/>
            <a:gdLst/>
            <a:ahLst/>
            <a:cxnLst/>
            <a:rect l="l" t="t" r="r" b="b"/>
            <a:pathLst>
              <a:path w="1423670" h="1332229">
                <a:moveTo>
                  <a:pt x="1362405" y="1332230"/>
                </a:moveTo>
                <a:lnTo>
                  <a:pt x="60693" y="1332230"/>
                </a:lnTo>
                <a:lnTo>
                  <a:pt x="37070" y="1327461"/>
                </a:lnTo>
                <a:lnTo>
                  <a:pt x="17778" y="1314457"/>
                </a:lnTo>
                <a:lnTo>
                  <a:pt x="4770" y="1295170"/>
                </a:lnTo>
                <a:lnTo>
                  <a:pt x="0" y="1271549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2405" y="0"/>
                </a:lnTo>
                <a:lnTo>
                  <a:pt x="1386025" y="4768"/>
                </a:lnTo>
                <a:lnTo>
                  <a:pt x="1405313" y="17773"/>
                </a:lnTo>
                <a:lnTo>
                  <a:pt x="1418317" y="37065"/>
                </a:lnTo>
                <a:lnTo>
                  <a:pt x="1423085" y="60693"/>
                </a:lnTo>
                <a:lnTo>
                  <a:pt x="1423085" y="1271549"/>
                </a:lnTo>
                <a:lnTo>
                  <a:pt x="1418317" y="1295170"/>
                </a:lnTo>
                <a:lnTo>
                  <a:pt x="1405313" y="1314457"/>
                </a:lnTo>
                <a:lnTo>
                  <a:pt x="1386025" y="1327461"/>
                </a:lnTo>
                <a:lnTo>
                  <a:pt x="1362405" y="1332230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9144" y="5645002"/>
            <a:ext cx="216330" cy="1872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5574" y="5097711"/>
            <a:ext cx="651510" cy="0"/>
          </a:xfrm>
          <a:custGeom>
            <a:avLst/>
            <a:gdLst/>
            <a:ahLst/>
            <a:cxnLst/>
            <a:rect l="l" t="t" r="r" b="b"/>
            <a:pathLst>
              <a:path w="651510">
                <a:moveTo>
                  <a:pt x="0" y="0"/>
                </a:moveTo>
                <a:lnTo>
                  <a:pt x="651217" y="0"/>
                </a:lnTo>
              </a:path>
            </a:pathLst>
          </a:custGeom>
          <a:ln w="10350">
            <a:solidFill>
              <a:srgbClr val="006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78263" y="5208616"/>
            <a:ext cx="532765" cy="0"/>
          </a:xfrm>
          <a:custGeom>
            <a:avLst/>
            <a:gdLst/>
            <a:ahLst/>
            <a:cxnLst/>
            <a:rect l="l" t="t" r="r" b="b"/>
            <a:pathLst>
              <a:path w="532764">
                <a:moveTo>
                  <a:pt x="0" y="0"/>
                </a:moveTo>
                <a:lnTo>
                  <a:pt x="532650" y="0"/>
                </a:lnTo>
              </a:path>
            </a:pathLst>
          </a:custGeom>
          <a:ln w="10350">
            <a:solidFill>
              <a:srgbClr val="006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042874" y="4531917"/>
            <a:ext cx="1289050" cy="58737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0" dirty="0">
                <a:latin typeface="Arial"/>
                <a:cs typeface="Arial"/>
              </a:rPr>
              <a:t>Thank you </a:t>
            </a:r>
            <a:r>
              <a:rPr sz="750" b="1" spc="-35" dirty="0">
                <a:latin typeface="Arial"/>
                <a:cs typeface="Arial"/>
              </a:rPr>
              <a:t>for letting </a:t>
            </a:r>
            <a:r>
              <a:rPr sz="750" b="1" spc="-45" dirty="0">
                <a:latin typeface="Arial"/>
                <a:cs typeface="Arial"/>
              </a:rPr>
              <a:t>us </a:t>
            </a:r>
            <a:r>
              <a:rPr sz="750" b="1" spc="-55" dirty="0">
                <a:latin typeface="Arial"/>
                <a:cs typeface="Arial"/>
              </a:rPr>
              <a:t>know.  </a:t>
            </a:r>
            <a:r>
              <a:rPr sz="750" b="1" spc="-50" dirty="0">
                <a:latin typeface="Arial"/>
                <a:cs typeface="Arial"/>
              </a:rPr>
              <a:t>Below </a:t>
            </a:r>
            <a:r>
              <a:rPr sz="750" b="1" spc="-45" dirty="0">
                <a:latin typeface="Arial"/>
                <a:cs typeface="Arial"/>
              </a:rPr>
              <a:t>are a </a:t>
            </a:r>
            <a:r>
              <a:rPr sz="750" b="1" spc="-50" dirty="0">
                <a:latin typeface="Arial"/>
                <a:cs typeface="Arial"/>
              </a:rPr>
              <a:t>couple </a:t>
            </a:r>
            <a:r>
              <a:rPr sz="750" b="1" spc="-40" dirty="0">
                <a:latin typeface="Arial"/>
                <a:cs typeface="Arial"/>
              </a:rPr>
              <a:t>quick </a:t>
            </a:r>
            <a:r>
              <a:rPr sz="750" b="1" spc="-35" dirty="0">
                <a:latin typeface="Arial"/>
                <a:cs typeface="Arial"/>
              </a:rPr>
              <a:t>links  </a:t>
            </a:r>
            <a:r>
              <a:rPr sz="750" b="1" spc="-40" dirty="0">
                <a:latin typeface="Arial"/>
                <a:cs typeface="Arial"/>
              </a:rPr>
              <a:t>to </a:t>
            </a:r>
            <a:r>
              <a:rPr sz="750" b="1" spc="-50" dirty="0">
                <a:latin typeface="Arial"/>
                <a:cs typeface="Arial"/>
              </a:rPr>
              <a:t>shop and </a:t>
            </a:r>
            <a:r>
              <a:rPr sz="750" b="1" spc="-40" dirty="0">
                <a:latin typeface="Arial"/>
                <a:cs typeface="Arial"/>
              </a:rPr>
              <a:t>call us. </a:t>
            </a:r>
            <a:r>
              <a:rPr sz="750" b="1" spc="-50" dirty="0">
                <a:latin typeface="Arial"/>
                <a:cs typeface="Arial"/>
              </a:rPr>
              <a:t>Have </a:t>
            </a:r>
            <a:r>
              <a:rPr sz="750" b="1" spc="-45" dirty="0">
                <a:latin typeface="Arial"/>
                <a:cs typeface="Arial"/>
              </a:rPr>
              <a:t>a  </a:t>
            </a:r>
            <a:r>
              <a:rPr sz="750" b="1" spc="-40" dirty="0">
                <a:latin typeface="Arial"/>
                <a:cs typeface="Arial"/>
              </a:rPr>
              <a:t>great </a:t>
            </a:r>
            <a:r>
              <a:rPr sz="750" b="1" spc="-55" dirty="0">
                <a:latin typeface="Arial"/>
                <a:cs typeface="Arial"/>
              </a:rPr>
              <a:t>day. </a:t>
            </a:r>
            <a:r>
              <a:rPr sz="750" b="1" spc="-45" dirty="0">
                <a:latin typeface="Arial"/>
                <a:cs typeface="Arial"/>
              </a:rPr>
              <a:t>Click </a:t>
            </a:r>
            <a:r>
              <a:rPr sz="750" b="1" spc="-35" dirty="0">
                <a:latin typeface="Arial"/>
                <a:cs typeface="Arial"/>
              </a:rPr>
              <a:t>for </a:t>
            </a:r>
            <a:r>
              <a:rPr sz="750" b="1" spc="-45" dirty="0">
                <a:latin typeface="Arial"/>
                <a:cs typeface="Arial"/>
              </a:rPr>
              <a:t>our website  </a:t>
            </a:r>
            <a:r>
              <a:rPr sz="750" b="1" spc="-50" dirty="0">
                <a:solidFill>
                  <a:srgbClr val="006BFF"/>
                </a:solidFill>
                <a:latin typeface="Arial"/>
                <a:cs typeface="Arial"/>
              </a:rPr>
              <a:t>DJennCars.com</a:t>
            </a:r>
            <a:r>
              <a:rPr sz="750" b="1" spc="-50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042874" y="5086444"/>
            <a:ext cx="120459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45" dirty="0">
                <a:latin typeface="Arial"/>
                <a:cs typeface="Arial"/>
              </a:rPr>
              <a:t>Click </a:t>
            </a:r>
            <a:r>
              <a:rPr sz="750" b="1" spc="-40" dirty="0">
                <a:latin typeface="Arial"/>
                <a:cs typeface="Arial"/>
              </a:rPr>
              <a:t>to call </a:t>
            </a:r>
            <a:r>
              <a:rPr sz="750" b="1" spc="-45" dirty="0">
                <a:latin typeface="Arial"/>
                <a:cs typeface="Arial"/>
              </a:rPr>
              <a:t>us</a:t>
            </a:r>
            <a:r>
              <a:rPr sz="750" b="1" spc="5" dirty="0">
                <a:latin typeface="Arial"/>
                <a:cs typeface="Arial"/>
              </a:rPr>
              <a:t> </a:t>
            </a:r>
            <a:r>
              <a:rPr sz="750" b="1" spc="-45" dirty="0">
                <a:solidFill>
                  <a:srgbClr val="006BFF"/>
                </a:solidFill>
                <a:latin typeface="Arial"/>
                <a:cs typeface="Arial"/>
              </a:rPr>
              <a:t>833-839-8486</a:t>
            </a:r>
            <a:r>
              <a:rPr sz="750" b="1" spc="-45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042874" y="5308254"/>
            <a:ext cx="890269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55" dirty="0">
                <a:latin typeface="Arial"/>
                <a:cs typeface="Arial"/>
              </a:rPr>
              <a:t>Dan </a:t>
            </a:r>
            <a:r>
              <a:rPr sz="750" b="1" spc="-50" dirty="0">
                <a:latin typeface="Arial"/>
                <a:cs typeface="Arial"/>
              </a:rPr>
              <a:t>Jennings</a:t>
            </a:r>
            <a:r>
              <a:rPr sz="750" b="1" spc="-25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Nissan</a:t>
            </a:r>
            <a:endParaRPr sz="75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42874" y="5530065"/>
            <a:ext cx="966469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0" dirty="0">
                <a:latin typeface="Arial"/>
                <a:cs typeface="Arial"/>
              </a:rPr>
              <a:t>Customer Assurance,  Powered </a:t>
            </a:r>
            <a:r>
              <a:rPr sz="750" b="1" spc="-45" dirty="0">
                <a:latin typeface="Arial"/>
                <a:cs typeface="Arial"/>
              </a:rPr>
              <a:t>by</a:t>
            </a:r>
            <a:r>
              <a:rPr sz="750" b="1" spc="-35" dirty="0">
                <a:latin typeface="Arial"/>
                <a:cs typeface="Arial"/>
              </a:rPr>
              <a:t> </a:t>
            </a:r>
            <a:r>
              <a:rPr sz="750" b="1" spc="-55" dirty="0">
                <a:latin typeface="Arial"/>
                <a:cs typeface="Arial"/>
              </a:rPr>
              <a:t>TEXTiUM®</a:t>
            </a:r>
            <a:endParaRPr sz="7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83418" y="3567860"/>
            <a:ext cx="1424940" cy="651510"/>
          </a:xfrm>
          <a:custGeom>
            <a:avLst/>
            <a:gdLst/>
            <a:ahLst/>
            <a:cxnLst/>
            <a:rect l="l" t="t" r="r" b="b"/>
            <a:pathLst>
              <a:path w="1424939" h="651510">
                <a:moveTo>
                  <a:pt x="1364119" y="651116"/>
                </a:moveTo>
                <a:lnTo>
                  <a:pt x="60693" y="651116"/>
                </a:lnTo>
                <a:lnTo>
                  <a:pt x="37070" y="646348"/>
                </a:lnTo>
                <a:lnTo>
                  <a:pt x="17778" y="633344"/>
                </a:lnTo>
                <a:lnTo>
                  <a:pt x="4770" y="614056"/>
                </a:lnTo>
                <a:lnTo>
                  <a:pt x="0" y="590435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590435"/>
                </a:lnTo>
                <a:lnTo>
                  <a:pt x="1420042" y="614056"/>
                </a:lnTo>
                <a:lnTo>
                  <a:pt x="1407034" y="633344"/>
                </a:lnTo>
                <a:lnTo>
                  <a:pt x="1387742" y="646348"/>
                </a:lnTo>
                <a:lnTo>
                  <a:pt x="1364119" y="651116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09144" y="4033269"/>
            <a:ext cx="216330" cy="1872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42874" y="3591934"/>
            <a:ext cx="1264285" cy="58737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Becky, </a:t>
            </a:r>
            <a:r>
              <a:rPr sz="750" b="1" spc="-45" dirty="0">
                <a:latin typeface="Arial"/>
                <a:cs typeface="Arial"/>
              </a:rPr>
              <a:t>has </a:t>
            </a:r>
            <a:r>
              <a:rPr sz="750" b="1" spc="-55" dirty="0">
                <a:latin typeface="Arial"/>
                <a:cs typeface="Arial"/>
              </a:rPr>
              <a:t>someone </a:t>
            </a:r>
            <a:r>
              <a:rPr sz="750" b="1" spc="-45" dirty="0">
                <a:latin typeface="Arial"/>
                <a:cs typeface="Arial"/>
              </a:rPr>
              <a:t>from </a:t>
            </a:r>
            <a:r>
              <a:rPr sz="750" b="1" spc="-55" dirty="0">
                <a:latin typeface="Arial"/>
                <a:cs typeface="Arial"/>
              </a:rPr>
              <a:t>Dan  </a:t>
            </a:r>
            <a:r>
              <a:rPr sz="750" b="1" spc="-50" dirty="0">
                <a:latin typeface="Arial"/>
                <a:cs typeface="Arial"/>
              </a:rPr>
              <a:t>Jennings Nissan contacted  you about your </a:t>
            </a:r>
            <a:r>
              <a:rPr sz="750" b="1" spc="-45" dirty="0">
                <a:latin typeface="Arial"/>
                <a:cs typeface="Arial"/>
              </a:rPr>
              <a:t>estimated  </a:t>
            </a:r>
            <a:r>
              <a:rPr sz="750" b="1" spc="-40" dirty="0">
                <a:latin typeface="Arial"/>
                <a:cs typeface="Arial"/>
              </a:rPr>
              <a:t>trade-in </a:t>
            </a:r>
            <a:r>
              <a:rPr sz="750" b="1" spc="-45" dirty="0">
                <a:latin typeface="Arial"/>
                <a:cs typeface="Arial"/>
              </a:rPr>
              <a:t>value? </a:t>
            </a:r>
            <a:r>
              <a:rPr sz="750" b="1" spc="-25" dirty="0">
                <a:latin typeface="Arial"/>
                <a:cs typeface="Arial"/>
              </a:rPr>
              <a:t>If </a:t>
            </a:r>
            <a:r>
              <a:rPr sz="750" b="1" spc="-50" dirty="0">
                <a:latin typeface="Arial"/>
                <a:cs typeface="Arial"/>
              </a:rPr>
              <a:t>you could  </a:t>
            </a:r>
            <a:r>
              <a:rPr sz="750" b="1" spc="-40" dirty="0">
                <a:latin typeface="Arial"/>
                <a:cs typeface="Arial"/>
              </a:rPr>
              <a:t>please </a:t>
            </a:r>
            <a:r>
              <a:rPr sz="750" b="1" spc="-45" dirty="0">
                <a:latin typeface="Arial"/>
                <a:cs typeface="Arial"/>
              </a:rPr>
              <a:t>reply </a:t>
            </a:r>
            <a:r>
              <a:rPr sz="750" b="1" spc="-40" dirty="0">
                <a:latin typeface="Arial"/>
                <a:cs typeface="Arial"/>
              </a:rPr>
              <a:t>with: </a:t>
            </a:r>
            <a:r>
              <a:rPr sz="750" b="1" spc="-65" dirty="0">
                <a:latin typeface="Arial"/>
                <a:cs typeface="Arial"/>
              </a:rPr>
              <a:t>Yes </a:t>
            </a:r>
            <a:r>
              <a:rPr sz="750" b="1" spc="-40" dirty="0">
                <a:latin typeface="Arial"/>
                <a:cs typeface="Arial"/>
              </a:rPr>
              <a:t>or</a:t>
            </a:r>
            <a:r>
              <a:rPr sz="750" b="1" spc="40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073795" y="4273340"/>
            <a:ext cx="320675" cy="164465"/>
          </a:xfrm>
          <a:custGeom>
            <a:avLst/>
            <a:gdLst/>
            <a:ahLst/>
            <a:cxnLst/>
            <a:rect l="l" t="t" r="r" b="b"/>
            <a:pathLst>
              <a:path w="320675" h="164464">
                <a:moveTo>
                  <a:pt x="60680" y="164058"/>
                </a:moveTo>
                <a:lnTo>
                  <a:pt x="259892" y="164058"/>
                </a:lnTo>
                <a:lnTo>
                  <a:pt x="283515" y="159290"/>
                </a:lnTo>
                <a:lnTo>
                  <a:pt x="302807" y="146286"/>
                </a:lnTo>
                <a:lnTo>
                  <a:pt x="315815" y="126998"/>
                </a:lnTo>
                <a:lnTo>
                  <a:pt x="320586" y="103378"/>
                </a:lnTo>
                <a:lnTo>
                  <a:pt x="320586" y="60693"/>
                </a:lnTo>
                <a:lnTo>
                  <a:pt x="315815" y="37065"/>
                </a:lnTo>
                <a:lnTo>
                  <a:pt x="302807" y="17773"/>
                </a:lnTo>
                <a:lnTo>
                  <a:pt x="283515" y="4768"/>
                </a:lnTo>
                <a:lnTo>
                  <a:pt x="259892" y="0"/>
                </a:lnTo>
                <a:lnTo>
                  <a:pt x="60680" y="0"/>
                </a:lnTo>
                <a:lnTo>
                  <a:pt x="37059" y="4768"/>
                </a:lnTo>
                <a:lnTo>
                  <a:pt x="17772" y="17773"/>
                </a:lnTo>
                <a:lnTo>
                  <a:pt x="4768" y="37065"/>
                </a:lnTo>
                <a:lnTo>
                  <a:pt x="0" y="60693"/>
                </a:lnTo>
                <a:lnTo>
                  <a:pt x="0" y="103378"/>
                </a:lnTo>
                <a:lnTo>
                  <a:pt x="4768" y="126998"/>
                </a:lnTo>
                <a:lnTo>
                  <a:pt x="17772" y="146286"/>
                </a:lnTo>
                <a:lnTo>
                  <a:pt x="37059" y="159290"/>
                </a:lnTo>
                <a:lnTo>
                  <a:pt x="60680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52326" y="4295059"/>
            <a:ext cx="216330" cy="1438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2154250" y="4283512"/>
            <a:ext cx="17335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9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50" b="1" spc="-4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7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457553" y="3206724"/>
            <a:ext cx="464858" cy="2641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77949" y="3458019"/>
            <a:ext cx="392430" cy="0"/>
          </a:xfrm>
          <a:custGeom>
            <a:avLst/>
            <a:gdLst/>
            <a:ahLst/>
            <a:cxnLst/>
            <a:rect l="l" t="t" r="r" b="b"/>
            <a:pathLst>
              <a:path w="392430">
                <a:moveTo>
                  <a:pt x="0" y="0"/>
                </a:moveTo>
                <a:lnTo>
                  <a:pt x="392328" y="0"/>
                </a:lnTo>
              </a:path>
            </a:pathLst>
          </a:custGeom>
          <a:ln w="61544">
            <a:solidFill>
              <a:srgbClr val="F2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65249" y="3401874"/>
            <a:ext cx="410209" cy="81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" spc="5" dirty="0">
                <a:latin typeface="Arial"/>
                <a:cs typeface="Arial"/>
              </a:rPr>
              <a:t>+1 (833)</a:t>
            </a:r>
            <a:r>
              <a:rPr sz="350" spc="-35" dirty="0">
                <a:latin typeface="Arial"/>
                <a:cs typeface="Arial"/>
              </a:rPr>
              <a:t> </a:t>
            </a:r>
            <a:r>
              <a:rPr sz="350" dirty="0">
                <a:latin typeface="Arial"/>
                <a:cs typeface="Arial"/>
              </a:rPr>
              <a:t>839-8486</a:t>
            </a:r>
            <a:endParaRPr sz="3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67508" y="2800645"/>
            <a:ext cx="733425" cy="733425"/>
          </a:xfrm>
          <a:custGeom>
            <a:avLst/>
            <a:gdLst/>
            <a:ahLst/>
            <a:cxnLst/>
            <a:rect l="l" t="t" r="r" b="b"/>
            <a:pathLst>
              <a:path w="733425" h="733425">
                <a:moveTo>
                  <a:pt x="366483" y="0"/>
                </a:moveTo>
                <a:lnTo>
                  <a:pt x="320513" y="2855"/>
                </a:lnTo>
                <a:lnTo>
                  <a:pt x="276247" y="11192"/>
                </a:lnTo>
                <a:lnTo>
                  <a:pt x="234027" y="24667"/>
                </a:lnTo>
                <a:lnTo>
                  <a:pt x="194199" y="42937"/>
                </a:lnTo>
                <a:lnTo>
                  <a:pt x="157105" y="65658"/>
                </a:lnTo>
                <a:lnTo>
                  <a:pt x="123088" y="92487"/>
                </a:lnTo>
                <a:lnTo>
                  <a:pt x="92493" y="123081"/>
                </a:lnTo>
                <a:lnTo>
                  <a:pt x="65662" y="157096"/>
                </a:lnTo>
                <a:lnTo>
                  <a:pt x="42940" y="194189"/>
                </a:lnTo>
                <a:lnTo>
                  <a:pt x="24668" y="234017"/>
                </a:lnTo>
                <a:lnTo>
                  <a:pt x="11192" y="276235"/>
                </a:lnTo>
                <a:lnTo>
                  <a:pt x="2855" y="320501"/>
                </a:lnTo>
                <a:lnTo>
                  <a:pt x="0" y="366471"/>
                </a:lnTo>
                <a:lnTo>
                  <a:pt x="2855" y="412441"/>
                </a:lnTo>
                <a:lnTo>
                  <a:pt x="11192" y="456707"/>
                </a:lnTo>
                <a:lnTo>
                  <a:pt x="24668" y="498927"/>
                </a:lnTo>
                <a:lnTo>
                  <a:pt x="42940" y="538755"/>
                </a:lnTo>
                <a:lnTo>
                  <a:pt x="65662" y="575849"/>
                </a:lnTo>
                <a:lnTo>
                  <a:pt x="92493" y="609866"/>
                </a:lnTo>
                <a:lnTo>
                  <a:pt x="123088" y="640461"/>
                </a:lnTo>
                <a:lnTo>
                  <a:pt x="157105" y="667292"/>
                </a:lnTo>
                <a:lnTo>
                  <a:pt x="194199" y="690015"/>
                </a:lnTo>
                <a:lnTo>
                  <a:pt x="234027" y="708286"/>
                </a:lnTo>
                <a:lnTo>
                  <a:pt x="276247" y="721762"/>
                </a:lnTo>
                <a:lnTo>
                  <a:pt x="320513" y="730099"/>
                </a:lnTo>
                <a:lnTo>
                  <a:pt x="366483" y="732955"/>
                </a:lnTo>
                <a:lnTo>
                  <a:pt x="412454" y="730099"/>
                </a:lnTo>
                <a:lnTo>
                  <a:pt x="456720" y="721762"/>
                </a:lnTo>
                <a:lnTo>
                  <a:pt x="498939" y="708286"/>
                </a:lnTo>
                <a:lnTo>
                  <a:pt x="538768" y="690015"/>
                </a:lnTo>
                <a:lnTo>
                  <a:pt x="575862" y="667292"/>
                </a:lnTo>
                <a:lnTo>
                  <a:pt x="609879" y="640461"/>
                </a:lnTo>
                <a:lnTo>
                  <a:pt x="640474" y="609866"/>
                </a:lnTo>
                <a:lnTo>
                  <a:pt x="667305" y="575849"/>
                </a:lnTo>
                <a:lnTo>
                  <a:pt x="690027" y="538755"/>
                </a:lnTo>
                <a:lnTo>
                  <a:pt x="708298" y="498927"/>
                </a:lnTo>
                <a:lnTo>
                  <a:pt x="721774" y="456707"/>
                </a:lnTo>
                <a:lnTo>
                  <a:pt x="730112" y="412441"/>
                </a:lnTo>
                <a:lnTo>
                  <a:pt x="732967" y="366471"/>
                </a:lnTo>
                <a:lnTo>
                  <a:pt x="730112" y="320501"/>
                </a:lnTo>
                <a:lnTo>
                  <a:pt x="721774" y="276235"/>
                </a:lnTo>
                <a:lnTo>
                  <a:pt x="708298" y="234017"/>
                </a:lnTo>
                <a:lnTo>
                  <a:pt x="690027" y="194189"/>
                </a:lnTo>
                <a:lnTo>
                  <a:pt x="667305" y="157096"/>
                </a:lnTo>
                <a:lnTo>
                  <a:pt x="640474" y="123081"/>
                </a:lnTo>
                <a:lnTo>
                  <a:pt x="609879" y="92487"/>
                </a:lnTo>
                <a:lnTo>
                  <a:pt x="575862" y="65658"/>
                </a:lnTo>
                <a:lnTo>
                  <a:pt x="538768" y="42937"/>
                </a:lnTo>
                <a:lnTo>
                  <a:pt x="498939" y="24667"/>
                </a:lnTo>
                <a:lnTo>
                  <a:pt x="456720" y="11192"/>
                </a:lnTo>
                <a:lnTo>
                  <a:pt x="412454" y="2855"/>
                </a:lnTo>
                <a:lnTo>
                  <a:pt x="366483" y="0"/>
                </a:lnTo>
                <a:close/>
              </a:path>
            </a:pathLst>
          </a:custGeom>
          <a:solidFill>
            <a:srgbClr val="90C3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827763" y="2878659"/>
            <a:ext cx="400050" cy="55562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46050" marR="10160" indent="-133985">
              <a:lnSpc>
                <a:spcPct val="78800"/>
              </a:lnSpc>
              <a:spcBef>
                <a:spcPts val="585"/>
              </a:spcBef>
            </a:pPr>
            <a:r>
              <a:rPr sz="1950" spc="-34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950" spc="-320" dirty="0">
                <a:solidFill>
                  <a:srgbClr val="FFFFFF"/>
                </a:solidFill>
                <a:latin typeface="Arial"/>
                <a:cs typeface="Arial"/>
              </a:rPr>
              <a:t>AY  </a:t>
            </a:r>
            <a:r>
              <a:rPr sz="1950" spc="-145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9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048368" y="2942602"/>
            <a:ext cx="1909876" cy="40175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174009" y="3493922"/>
            <a:ext cx="1656714" cy="120014"/>
          </a:xfrm>
          <a:custGeom>
            <a:avLst/>
            <a:gdLst/>
            <a:ahLst/>
            <a:cxnLst/>
            <a:rect l="l" t="t" r="r" b="b"/>
            <a:pathLst>
              <a:path w="1656714" h="120014">
                <a:moveTo>
                  <a:pt x="0" y="119646"/>
                </a:moveTo>
                <a:lnTo>
                  <a:pt x="1656118" y="119646"/>
                </a:lnTo>
                <a:lnTo>
                  <a:pt x="1656118" y="0"/>
                </a:lnTo>
                <a:lnTo>
                  <a:pt x="0" y="0"/>
                </a:lnTo>
                <a:lnTo>
                  <a:pt x="0" y="1196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296743" y="3573037"/>
            <a:ext cx="1424940" cy="548005"/>
          </a:xfrm>
          <a:custGeom>
            <a:avLst/>
            <a:gdLst/>
            <a:ahLst/>
            <a:cxnLst/>
            <a:rect l="l" t="t" r="r" b="b"/>
            <a:pathLst>
              <a:path w="1424939" h="548004">
                <a:moveTo>
                  <a:pt x="1364119" y="547674"/>
                </a:moveTo>
                <a:lnTo>
                  <a:pt x="60693" y="547674"/>
                </a:lnTo>
                <a:lnTo>
                  <a:pt x="37070" y="542906"/>
                </a:lnTo>
                <a:lnTo>
                  <a:pt x="17778" y="529902"/>
                </a:lnTo>
                <a:lnTo>
                  <a:pt x="4770" y="510614"/>
                </a:lnTo>
                <a:lnTo>
                  <a:pt x="0" y="486994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486994"/>
                </a:lnTo>
                <a:lnTo>
                  <a:pt x="1420042" y="510614"/>
                </a:lnTo>
                <a:lnTo>
                  <a:pt x="1407034" y="529902"/>
                </a:lnTo>
                <a:lnTo>
                  <a:pt x="1387742" y="542906"/>
                </a:lnTo>
                <a:lnTo>
                  <a:pt x="1364119" y="547674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22468" y="3935000"/>
            <a:ext cx="216330" cy="1872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3356198" y="3603587"/>
            <a:ext cx="1255395" cy="47688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Becky, </a:t>
            </a:r>
            <a:r>
              <a:rPr sz="750" b="1" spc="-45" dirty="0">
                <a:latin typeface="Arial"/>
                <a:cs typeface="Arial"/>
              </a:rPr>
              <a:t>have </a:t>
            </a:r>
            <a:r>
              <a:rPr sz="750" b="1" spc="-50" dirty="0">
                <a:latin typeface="Arial"/>
                <a:cs typeface="Arial"/>
              </a:rPr>
              <a:t>you had </a:t>
            </a:r>
            <a:r>
              <a:rPr sz="750" b="1" spc="-45" dirty="0">
                <a:latin typeface="Arial"/>
                <a:cs typeface="Arial"/>
              </a:rPr>
              <a:t>a </a:t>
            </a:r>
            <a:r>
              <a:rPr sz="750" b="1" spc="-50" dirty="0">
                <a:latin typeface="Arial"/>
                <a:cs typeface="Arial"/>
              </a:rPr>
              <a:t>chance  </a:t>
            </a:r>
            <a:r>
              <a:rPr sz="750" b="1" spc="-40" dirty="0">
                <a:latin typeface="Arial"/>
                <a:cs typeface="Arial"/>
              </a:rPr>
              <a:t>to </a:t>
            </a:r>
            <a:r>
              <a:rPr sz="750" b="1" spc="-35" dirty="0">
                <a:latin typeface="Arial"/>
                <a:cs typeface="Arial"/>
              </a:rPr>
              <a:t>visit </a:t>
            </a:r>
            <a:r>
              <a:rPr sz="750" b="1" spc="-55" dirty="0">
                <a:latin typeface="Arial"/>
                <a:cs typeface="Arial"/>
              </a:rPr>
              <a:t>Dan </a:t>
            </a:r>
            <a:r>
              <a:rPr sz="750" b="1" spc="-40" dirty="0">
                <a:latin typeface="Arial"/>
                <a:cs typeface="Arial"/>
              </a:rPr>
              <a:t>jennings </a:t>
            </a:r>
            <a:r>
              <a:rPr sz="750" b="1" spc="-50" dirty="0">
                <a:latin typeface="Arial"/>
                <a:cs typeface="Arial"/>
              </a:rPr>
              <a:t>Nissan  </a:t>
            </a:r>
            <a:r>
              <a:rPr sz="750" b="1" spc="-45" dirty="0">
                <a:latin typeface="Arial"/>
                <a:cs typeface="Arial"/>
              </a:rPr>
              <a:t>yet? </a:t>
            </a:r>
            <a:r>
              <a:rPr sz="750" b="1" spc="-25" dirty="0">
                <a:latin typeface="Arial"/>
                <a:cs typeface="Arial"/>
              </a:rPr>
              <a:t>If </a:t>
            </a:r>
            <a:r>
              <a:rPr sz="750" b="1" spc="-5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could </a:t>
            </a:r>
            <a:r>
              <a:rPr sz="750" b="1" spc="-40" dirty="0">
                <a:latin typeface="Arial"/>
                <a:cs typeface="Arial"/>
              </a:rPr>
              <a:t>please </a:t>
            </a:r>
            <a:r>
              <a:rPr sz="750" b="1" spc="-45" dirty="0">
                <a:latin typeface="Arial"/>
                <a:cs typeface="Arial"/>
              </a:rPr>
              <a:t>reply  </a:t>
            </a:r>
            <a:r>
              <a:rPr sz="750" b="1" spc="-40" dirty="0">
                <a:latin typeface="Arial"/>
                <a:cs typeface="Arial"/>
              </a:rPr>
              <a:t>with: </a:t>
            </a:r>
            <a:r>
              <a:rPr sz="750" b="1" spc="-65" dirty="0">
                <a:latin typeface="Arial"/>
                <a:cs typeface="Arial"/>
              </a:rPr>
              <a:t>Yes </a:t>
            </a:r>
            <a:r>
              <a:rPr sz="750" b="1" spc="-40" dirty="0">
                <a:latin typeface="Arial"/>
                <a:cs typeface="Arial"/>
              </a:rPr>
              <a:t>or</a:t>
            </a:r>
            <a:r>
              <a:rPr sz="750" b="1" spc="10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770884" y="3206724"/>
            <a:ext cx="464845" cy="2641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791280" y="3458019"/>
            <a:ext cx="392430" cy="0"/>
          </a:xfrm>
          <a:custGeom>
            <a:avLst/>
            <a:gdLst/>
            <a:ahLst/>
            <a:cxnLst/>
            <a:rect l="l" t="t" r="r" b="b"/>
            <a:pathLst>
              <a:path w="392429">
                <a:moveTo>
                  <a:pt x="0" y="0"/>
                </a:moveTo>
                <a:lnTo>
                  <a:pt x="392328" y="0"/>
                </a:lnTo>
              </a:path>
            </a:pathLst>
          </a:custGeom>
          <a:ln w="61544">
            <a:solidFill>
              <a:srgbClr val="F2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778574" y="3401874"/>
            <a:ext cx="410209" cy="81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" spc="5" dirty="0">
                <a:latin typeface="Arial"/>
                <a:cs typeface="Arial"/>
              </a:rPr>
              <a:t>+1 (833)</a:t>
            </a:r>
            <a:r>
              <a:rPr sz="350" spc="-35" dirty="0">
                <a:latin typeface="Arial"/>
                <a:cs typeface="Arial"/>
              </a:rPr>
              <a:t> </a:t>
            </a:r>
            <a:r>
              <a:rPr sz="350" dirty="0">
                <a:latin typeface="Arial"/>
                <a:cs typeface="Arial"/>
              </a:rPr>
              <a:t>839-8486</a:t>
            </a:r>
            <a:endParaRPr sz="35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453655" y="4176853"/>
            <a:ext cx="254635" cy="164465"/>
          </a:xfrm>
          <a:custGeom>
            <a:avLst/>
            <a:gdLst/>
            <a:ahLst/>
            <a:cxnLst/>
            <a:rect l="l" t="t" r="r" b="b"/>
            <a:pathLst>
              <a:path w="254635" h="164464">
                <a:moveTo>
                  <a:pt x="60693" y="164058"/>
                </a:moveTo>
                <a:lnTo>
                  <a:pt x="193357" y="164058"/>
                </a:lnTo>
                <a:lnTo>
                  <a:pt x="216980" y="159290"/>
                </a:lnTo>
                <a:lnTo>
                  <a:pt x="236272" y="146286"/>
                </a:lnTo>
                <a:lnTo>
                  <a:pt x="249280" y="126998"/>
                </a:lnTo>
                <a:lnTo>
                  <a:pt x="254050" y="103378"/>
                </a:lnTo>
                <a:lnTo>
                  <a:pt x="254050" y="60693"/>
                </a:lnTo>
                <a:lnTo>
                  <a:pt x="249280" y="37065"/>
                </a:lnTo>
                <a:lnTo>
                  <a:pt x="236272" y="17773"/>
                </a:lnTo>
                <a:lnTo>
                  <a:pt x="216980" y="4768"/>
                </a:lnTo>
                <a:lnTo>
                  <a:pt x="193357" y="0"/>
                </a:lnTo>
                <a:lnTo>
                  <a:pt x="60693" y="0"/>
                </a:lnTo>
                <a:lnTo>
                  <a:pt x="37070" y="4768"/>
                </a:lnTo>
                <a:lnTo>
                  <a:pt x="17778" y="17773"/>
                </a:lnTo>
                <a:lnTo>
                  <a:pt x="4770" y="37065"/>
                </a:lnTo>
                <a:lnTo>
                  <a:pt x="0" y="60693"/>
                </a:lnTo>
                <a:lnTo>
                  <a:pt x="0" y="103378"/>
                </a:lnTo>
                <a:lnTo>
                  <a:pt x="4770" y="126998"/>
                </a:lnTo>
                <a:lnTo>
                  <a:pt x="17778" y="146286"/>
                </a:lnTo>
                <a:lnTo>
                  <a:pt x="37070" y="159290"/>
                </a:lnTo>
                <a:lnTo>
                  <a:pt x="60693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565650" y="4198572"/>
            <a:ext cx="216330" cy="1438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4516866" y="4187025"/>
            <a:ext cx="139700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60" dirty="0">
                <a:solidFill>
                  <a:srgbClr val="FFFFFF"/>
                </a:solidFill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295775" y="4396569"/>
            <a:ext cx="1397635" cy="1560195"/>
          </a:xfrm>
          <a:custGeom>
            <a:avLst/>
            <a:gdLst/>
            <a:ahLst/>
            <a:cxnLst/>
            <a:rect l="l" t="t" r="r" b="b"/>
            <a:pathLst>
              <a:path w="1397635" h="1560195">
                <a:moveTo>
                  <a:pt x="1336751" y="1559991"/>
                </a:moveTo>
                <a:lnTo>
                  <a:pt x="60693" y="1559991"/>
                </a:lnTo>
                <a:lnTo>
                  <a:pt x="37070" y="1555223"/>
                </a:lnTo>
                <a:lnTo>
                  <a:pt x="17778" y="1542219"/>
                </a:lnTo>
                <a:lnTo>
                  <a:pt x="4770" y="1522931"/>
                </a:lnTo>
                <a:lnTo>
                  <a:pt x="0" y="1499311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36751" y="0"/>
                </a:lnTo>
                <a:lnTo>
                  <a:pt x="1360371" y="4768"/>
                </a:lnTo>
                <a:lnTo>
                  <a:pt x="1379659" y="17773"/>
                </a:lnTo>
                <a:lnTo>
                  <a:pt x="1392663" y="37065"/>
                </a:lnTo>
                <a:lnTo>
                  <a:pt x="1397431" y="60693"/>
                </a:lnTo>
                <a:lnTo>
                  <a:pt x="1397431" y="1499311"/>
                </a:lnTo>
                <a:lnTo>
                  <a:pt x="1392663" y="1522931"/>
                </a:lnTo>
                <a:lnTo>
                  <a:pt x="1379659" y="1542219"/>
                </a:lnTo>
                <a:lnTo>
                  <a:pt x="1360371" y="1555223"/>
                </a:lnTo>
                <a:lnTo>
                  <a:pt x="1336751" y="1559991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221501" y="5770852"/>
            <a:ext cx="216330" cy="18726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705420" y="5113484"/>
            <a:ext cx="651510" cy="0"/>
          </a:xfrm>
          <a:custGeom>
            <a:avLst/>
            <a:gdLst/>
            <a:ahLst/>
            <a:cxnLst/>
            <a:rect l="l" t="t" r="r" b="b"/>
            <a:pathLst>
              <a:path w="651510">
                <a:moveTo>
                  <a:pt x="0" y="0"/>
                </a:moveTo>
                <a:lnTo>
                  <a:pt x="651217" y="0"/>
                </a:lnTo>
              </a:path>
            </a:pathLst>
          </a:custGeom>
          <a:ln w="10350">
            <a:solidFill>
              <a:srgbClr val="006B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3355232" y="4436785"/>
            <a:ext cx="1209675" cy="69850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9055">
              <a:lnSpc>
                <a:spcPts val="869"/>
              </a:lnSpc>
              <a:spcBef>
                <a:spcPts val="180"/>
              </a:spcBef>
            </a:pPr>
            <a:r>
              <a:rPr sz="750" b="1" spc="-65" dirty="0">
                <a:latin typeface="Arial"/>
                <a:cs typeface="Arial"/>
              </a:rPr>
              <a:t>We </a:t>
            </a:r>
            <a:r>
              <a:rPr sz="750" b="1" spc="-50" dirty="0">
                <a:latin typeface="Arial"/>
                <a:cs typeface="Arial"/>
              </a:rPr>
              <a:t>hope </a:t>
            </a:r>
            <a:r>
              <a:rPr sz="750" b="1" spc="-45" dirty="0">
                <a:latin typeface="Arial"/>
                <a:cs typeface="Arial"/>
              </a:rPr>
              <a:t>you’re able </a:t>
            </a:r>
            <a:r>
              <a:rPr sz="750" b="1" spc="-40" dirty="0">
                <a:latin typeface="Arial"/>
                <a:cs typeface="Arial"/>
              </a:rPr>
              <a:t>to visit  </a:t>
            </a:r>
            <a:r>
              <a:rPr sz="750" b="1" spc="-45" dirty="0">
                <a:latin typeface="Arial"/>
                <a:cs typeface="Arial"/>
              </a:rPr>
              <a:t>soon. </a:t>
            </a:r>
            <a:r>
              <a:rPr sz="750" b="1" spc="-50" dirty="0">
                <a:latin typeface="Arial"/>
                <a:cs typeface="Arial"/>
              </a:rPr>
              <a:t>We’re </a:t>
            </a:r>
            <a:r>
              <a:rPr sz="750" b="1" spc="-45" dirty="0">
                <a:latin typeface="Arial"/>
                <a:cs typeface="Arial"/>
              </a:rPr>
              <a:t>here </a:t>
            </a:r>
            <a:r>
              <a:rPr sz="750" b="1" spc="-40" dirty="0">
                <a:latin typeface="Arial"/>
                <a:cs typeface="Arial"/>
              </a:rPr>
              <a:t>to</a:t>
            </a:r>
            <a:r>
              <a:rPr sz="750" b="1" spc="20" dirty="0">
                <a:latin typeface="Arial"/>
                <a:cs typeface="Arial"/>
              </a:rPr>
              <a:t> </a:t>
            </a:r>
            <a:r>
              <a:rPr sz="750" b="1" spc="-40" dirty="0">
                <a:latin typeface="Arial"/>
                <a:cs typeface="Arial"/>
              </a:rPr>
              <a:t>help.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ts val="840"/>
              </a:lnSpc>
            </a:pPr>
            <a:r>
              <a:rPr sz="750" b="1" spc="-45" dirty="0">
                <a:latin typeface="Arial"/>
                <a:cs typeface="Arial"/>
              </a:rPr>
              <a:t>Please </a:t>
            </a:r>
            <a:r>
              <a:rPr sz="750" b="1" spc="-40" dirty="0">
                <a:latin typeface="Arial"/>
                <a:cs typeface="Arial"/>
              </a:rPr>
              <a:t>call </a:t>
            </a:r>
            <a:r>
              <a:rPr sz="750" b="1" spc="-45" dirty="0">
                <a:latin typeface="Arial"/>
                <a:cs typeface="Arial"/>
              </a:rPr>
              <a:t>us</a:t>
            </a:r>
            <a:r>
              <a:rPr sz="750" b="1" dirty="0">
                <a:latin typeface="Arial"/>
                <a:cs typeface="Arial"/>
              </a:rPr>
              <a:t> </a:t>
            </a:r>
            <a:r>
              <a:rPr sz="750" b="1" spc="-25" dirty="0">
                <a:latin typeface="Arial"/>
                <a:cs typeface="Arial"/>
              </a:rPr>
              <a:t>if</a:t>
            </a:r>
            <a:endParaRPr sz="750">
              <a:latin typeface="Arial"/>
              <a:cs typeface="Arial"/>
            </a:endParaRPr>
          </a:p>
          <a:p>
            <a:pPr marL="12700" marR="5080">
              <a:lnSpc>
                <a:spcPts val="869"/>
              </a:lnSpc>
              <a:spcBef>
                <a:spcPts val="40"/>
              </a:spcBef>
            </a:pPr>
            <a:r>
              <a:rPr sz="750" b="1" spc="-5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have </a:t>
            </a:r>
            <a:r>
              <a:rPr sz="750" b="1" spc="-50" dirty="0">
                <a:latin typeface="Arial"/>
                <a:cs typeface="Arial"/>
              </a:rPr>
              <a:t>any </a:t>
            </a:r>
            <a:r>
              <a:rPr sz="750" b="1" spc="-45" dirty="0">
                <a:latin typeface="Arial"/>
                <a:cs typeface="Arial"/>
              </a:rPr>
              <a:t>questions </a:t>
            </a:r>
            <a:r>
              <a:rPr sz="750" b="1" spc="-40" dirty="0">
                <a:latin typeface="Arial"/>
                <a:cs typeface="Arial"/>
              </a:rPr>
              <a:t>or  </a:t>
            </a:r>
            <a:r>
              <a:rPr sz="750" b="1" spc="-45" dirty="0">
                <a:latin typeface="Arial"/>
                <a:cs typeface="Arial"/>
              </a:rPr>
              <a:t>need </a:t>
            </a:r>
            <a:r>
              <a:rPr sz="750" b="1" spc="-40" dirty="0">
                <a:latin typeface="Arial"/>
                <a:cs typeface="Arial"/>
              </a:rPr>
              <a:t>directions. </a:t>
            </a:r>
            <a:r>
              <a:rPr sz="750" b="1" spc="-45" dirty="0">
                <a:latin typeface="Arial"/>
                <a:cs typeface="Arial"/>
              </a:rPr>
              <a:t>Click </a:t>
            </a:r>
            <a:r>
              <a:rPr sz="750" b="1" spc="-35" dirty="0">
                <a:latin typeface="Arial"/>
                <a:cs typeface="Arial"/>
              </a:rPr>
              <a:t>for </a:t>
            </a:r>
            <a:r>
              <a:rPr sz="750" b="1" spc="-45" dirty="0">
                <a:latin typeface="Arial"/>
                <a:cs typeface="Arial"/>
              </a:rPr>
              <a:t>our  website</a:t>
            </a:r>
            <a:r>
              <a:rPr sz="750" b="1" spc="-30" dirty="0">
                <a:latin typeface="Arial"/>
                <a:cs typeface="Arial"/>
              </a:rPr>
              <a:t> </a:t>
            </a:r>
            <a:r>
              <a:rPr sz="750" b="1" spc="-50" dirty="0">
                <a:solidFill>
                  <a:srgbClr val="006BFF"/>
                </a:solidFill>
                <a:latin typeface="Arial"/>
                <a:cs typeface="Arial"/>
              </a:rPr>
              <a:t>DJennCars.com</a:t>
            </a:r>
            <a:r>
              <a:rPr sz="750" b="1" spc="-50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355232" y="5102217"/>
            <a:ext cx="624205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45" dirty="0">
                <a:latin typeface="Arial"/>
                <a:cs typeface="Arial"/>
              </a:rPr>
              <a:t>Click </a:t>
            </a:r>
            <a:r>
              <a:rPr sz="750" b="1" spc="-40" dirty="0">
                <a:latin typeface="Arial"/>
                <a:cs typeface="Arial"/>
              </a:rPr>
              <a:t>to call </a:t>
            </a:r>
            <a:r>
              <a:rPr sz="750" b="1" spc="-45" dirty="0">
                <a:latin typeface="Arial"/>
                <a:cs typeface="Arial"/>
              </a:rPr>
              <a:t>us  </a:t>
            </a:r>
            <a:r>
              <a:rPr sz="750" b="1" u="sng" spc="-45" dirty="0">
                <a:solidFill>
                  <a:srgbClr val="006BFF"/>
                </a:solidFill>
                <a:uFill>
                  <a:solidFill>
                    <a:srgbClr val="006BFF"/>
                  </a:solidFill>
                </a:uFill>
                <a:latin typeface="Arial"/>
                <a:cs typeface="Arial"/>
              </a:rPr>
              <a:t>833-839-8486</a:t>
            </a:r>
            <a:r>
              <a:rPr sz="750" b="1" spc="-45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355232" y="5434933"/>
            <a:ext cx="890269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55" dirty="0">
                <a:latin typeface="Arial"/>
                <a:cs typeface="Arial"/>
              </a:rPr>
              <a:t>Dan </a:t>
            </a:r>
            <a:r>
              <a:rPr sz="750" b="1" spc="-50" dirty="0">
                <a:latin typeface="Arial"/>
                <a:cs typeface="Arial"/>
              </a:rPr>
              <a:t>Jennings</a:t>
            </a:r>
            <a:r>
              <a:rPr sz="750" b="1" spc="-25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Nissan</a:t>
            </a:r>
            <a:endParaRPr sz="75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355232" y="5656743"/>
            <a:ext cx="966469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0" dirty="0">
                <a:latin typeface="Arial"/>
                <a:cs typeface="Arial"/>
              </a:rPr>
              <a:t>Customer Assurance,  Powered </a:t>
            </a:r>
            <a:r>
              <a:rPr sz="750" b="1" spc="-45" dirty="0">
                <a:latin typeface="Arial"/>
                <a:cs typeface="Arial"/>
              </a:rPr>
              <a:t>by</a:t>
            </a:r>
            <a:r>
              <a:rPr sz="750" b="1" spc="-35" dirty="0">
                <a:latin typeface="Arial"/>
                <a:cs typeface="Arial"/>
              </a:rPr>
              <a:t> </a:t>
            </a:r>
            <a:r>
              <a:rPr sz="750" b="1" spc="-55" dirty="0">
                <a:latin typeface="Arial"/>
                <a:cs typeface="Arial"/>
              </a:rPr>
              <a:t>TEXTiUM®</a:t>
            </a:r>
            <a:endParaRPr sz="750">
              <a:latin typeface="Arial"/>
              <a:cs typeface="Aria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974375" y="2800645"/>
            <a:ext cx="733425" cy="733425"/>
          </a:xfrm>
          <a:custGeom>
            <a:avLst/>
            <a:gdLst/>
            <a:ahLst/>
            <a:cxnLst/>
            <a:rect l="l" t="t" r="r" b="b"/>
            <a:pathLst>
              <a:path w="733425" h="733425">
                <a:moveTo>
                  <a:pt x="366483" y="0"/>
                </a:moveTo>
                <a:lnTo>
                  <a:pt x="320513" y="2855"/>
                </a:lnTo>
                <a:lnTo>
                  <a:pt x="276247" y="11192"/>
                </a:lnTo>
                <a:lnTo>
                  <a:pt x="234027" y="24667"/>
                </a:lnTo>
                <a:lnTo>
                  <a:pt x="194199" y="42937"/>
                </a:lnTo>
                <a:lnTo>
                  <a:pt x="157105" y="65658"/>
                </a:lnTo>
                <a:lnTo>
                  <a:pt x="123088" y="92487"/>
                </a:lnTo>
                <a:lnTo>
                  <a:pt x="92493" y="123081"/>
                </a:lnTo>
                <a:lnTo>
                  <a:pt x="65662" y="157096"/>
                </a:lnTo>
                <a:lnTo>
                  <a:pt x="42940" y="194189"/>
                </a:lnTo>
                <a:lnTo>
                  <a:pt x="24668" y="234017"/>
                </a:lnTo>
                <a:lnTo>
                  <a:pt x="11192" y="276235"/>
                </a:lnTo>
                <a:lnTo>
                  <a:pt x="2855" y="320501"/>
                </a:lnTo>
                <a:lnTo>
                  <a:pt x="0" y="366471"/>
                </a:lnTo>
                <a:lnTo>
                  <a:pt x="2855" y="412441"/>
                </a:lnTo>
                <a:lnTo>
                  <a:pt x="11192" y="456707"/>
                </a:lnTo>
                <a:lnTo>
                  <a:pt x="24668" y="498927"/>
                </a:lnTo>
                <a:lnTo>
                  <a:pt x="42940" y="538755"/>
                </a:lnTo>
                <a:lnTo>
                  <a:pt x="65662" y="575849"/>
                </a:lnTo>
                <a:lnTo>
                  <a:pt x="92493" y="609866"/>
                </a:lnTo>
                <a:lnTo>
                  <a:pt x="123088" y="640461"/>
                </a:lnTo>
                <a:lnTo>
                  <a:pt x="157105" y="667292"/>
                </a:lnTo>
                <a:lnTo>
                  <a:pt x="194199" y="690015"/>
                </a:lnTo>
                <a:lnTo>
                  <a:pt x="234027" y="708286"/>
                </a:lnTo>
                <a:lnTo>
                  <a:pt x="276247" y="721762"/>
                </a:lnTo>
                <a:lnTo>
                  <a:pt x="320513" y="730099"/>
                </a:lnTo>
                <a:lnTo>
                  <a:pt x="366483" y="732955"/>
                </a:lnTo>
                <a:lnTo>
                  <a:pt x="412454" y="730099"/>
                </a:lnTo>
                <a:lnTo>
                  <a:pt x="456720" y="721762"/>
                </a:lnTo>
                <a:lnTo>
                  <a:pt x="498939" y="708286"/>
                </a:lnTo>
                <a:lnTo>
                  <a:pt x="538768" y="690015"/>
                </a:lnTo>
                <a:lnTo>
                  <a:pt x="575862" y="667292"/>
                </a:lnTo>
                <a:lnTo>
                  <a:pt x="609879" y="640461"/>
                </a:lnTo>
                <a:lnTo>
                  <a:pt x="640474" y="609866"/>
                </a:lnTo>
                <a:lnTo>
                  <a:pt x="667305" y="575849"/>
                </a:lnTo>
                <a:lnTo>
                  <a:pt x="690027" y="538755"/>
                </a:lnTo>
                <a:lnTo>
                  <a:pt x="708298" y="498927"/>
                </a:lnTo>
                <a:lnTo>
                  <a:pt x="721774" y="456707"/>
                </a:lnTo>
                <a:lnTo>
                  <a:pt x="730112" y="412441"/>
                </a:lnTo>
                <a:lnTo>
                  <a:pt x="732967" y="366471"/>
                </a:lnTo>
                <a:lnTo>
                  <a:pt x="730112" y="320501"/>
                </a:lnTo>
                <a:lnTo>
                  <a:pt x="721774" y="276235"/>
                </a:lnTo>
                <a:lnTo>
                  <a:pt x="708298" y="234017"/>
                </a:lnTo>
                <a:lnTo>
                  <a:pt x="690027" y="194189"/>
                </a:lnTo>
                <a:lnTo>
                  <a:pt x="667305" y="157096"/>
                </a:lnTo>
                <a:lnTo>
                  <a:pt x="640474" y="123081"/>
                </a:lnTo>
                <a:lnTo>
                  <a:pt x="609879" y="92487"/>
                </a:lnTo>
                <a:lnTo>
                  <a:pt x="575862" y="65658"/>
                </a:lnTo>
                <a:lnTo>
                  <a:pt x="538768" y="42937"/>
                </a:lnTo>
                <a:lnTo>
                  <a:pt x="498939" y="24667"/>
                </a:lnTo>
                <a:lnTo>
                  <a:pt x="456720" y="11192"/>
                </a:lnTo>
                <a:lnTo>
                  <a:pt x="412454" y="2855"/>
                </a:lnTo>
                <a:lnTo>
                  <a:pt x="366483" y="0"/>
                </a:lnTo>
                <a:close/>
              </a:path>
            </a:pathLst>
          </a:custGeom>
          <a:solidFill>
            <a:srgbClr val="047D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3134631" y="2878659"/>
            <a:ext cx="400050" cy="55562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02235" marR="10160" indent="-90170">
              <a:lnSpc>
                <a:spcPct val="78800"/>
              </a:lnSpc>
              <a:spcBef>
                <a:spcPts val="585"/>
              </a:spcBef>
            </a:pPr>
            <a:r>
              <a:rPr sz="1950" spc="-34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950" spc="-320" dirty="0">
                <a:solidFill>
                  <a:srgbClr val="FFFFFF"/>
                </a:solidFill>
                <a:latin typeface="Arial"/>
                <a:cs typeface="Arial"/>
              </a:rPr>
              <a:t>AY  </a:t>
            </a:r>
            <a:r>
              <a:rPr sz="1950" spc="-300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1950">
              <a:latin typeface="Arial"/>
              <a:cs typeface="Aria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5354371" y="2942602"/>
            <a:ext cx="1909875" cy="40175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480024" y="3493922"/>
            <a:ext cx="1656714" cy="120014"/>
          </a:xfrm>
          <a:custGeom>
            <a:avLst/>
            <a:gdLst/>
            <a:ahLst/>
            <a:cxnLst/>
            <a:rect l="l" t="t" r="r" b="b"/>
            <a:pathLst>
              <a:path w="1656715" h="120014">
                <a:moveTo>
                  <a:pt x="0" y="119646"/>
                </a:moveTo>
                <a:lnTo>
                  <a:pt x="1656118" y="119646"/>
                </a:lnTo>
                <a:lnTo>
                  <a:pt x="1656118" y="0"/>
                </a:lnTo>
                <a:lnTo>
                  <a:pt x="0" y="0"/>
                </a:lnTo>
                <a:lnTo>
                  <a:pt x="0" y="1196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5602748" y="3576487"/>
            <a:ext cx="1424940" cy="531495"/>
          </a:xfrm>
          <a:custGeom>
            <a:avLst/>
            <a:gdLst/>
            <a:ahLst/>
            <a:cxnLst/>
            <a:rect l="l" t="t" r="r" b="b"/>
            <a:pathLst>
              <a:path w="1424940" h="531495">
                <a:moveTo>
                  <a:pt x="1364119" y="531342"/>
                </a:moveTo>
                <a:lnTo>
                  <a:pt x="60693" y="531342"/>
                </a:lnTo>
                <a:lnTo>
                  <a:pt x="37070" y="526574"/>
                </a:lnTo>
                <a:lnTo>
                  <a:pt x="17778" y="513568"/>
                </a:lnTo>
                <a:lnTo>
                  <a:pt x="4770" y="494277"/>
                </a:lnTo>
                <a:lnTo>
                  <a:pt x="0" y="470649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470649"/>
                </a:lnTo>
                <a:lnTo>
                  <a:pt x="1420042" y="494277"/>
                </a:lnTo>
                <a:lnTo>
                  <a:pt x="1407034" y="513568"/>
                </a:lnTo>
                <a:lnTo>
                  <a:pt x="1387742" y="526574"/>
                </a:lnTo>
                <a:lnTo>
                  <a:pt x="1364119" y="531342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528473" y="3922117"/>
            <a:ext cx="216330" cy="1872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5662204" y="3600629"/>
            <a:ext cx="1261745" cy="47688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120014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Becky, </a:t>
            </a:r>
            <a:r>
              <a:rPr sz="750" b="1" spc="-45" dirty="0">
                <a:latin typeface="Arial"/>
                <a:cs typeface="Arial"/>
              </a:rPr>
              <a:t>have </a:t>
            </a:r>
            <a:r>
              <a:rPr sz="750" b="1" spc="-5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purchased  a vehicle yet? </a:t>
            </a:r>
            <a:r>
              <a:rPr sz="750" b="1" spc="-25" dirty="0">
                <a:latin typeface="Arial"/>
                <a:cs typeface="Arial"/>
              </a:rPr>
              <a:t>If </a:t>
            </a:r>
            <a:r>
              <a:rPr sz="750" b="1" spc="-50" dirty="0">
                <a:latin typeface="Arial"/>
                <a:cs typeface="Arial"/>
              </a:rPr>
              <a:t>you</a:t>
            </a:r>
            <a:r>
              <a:rPr sz="750" b="1" spc="10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could</a:t>
            </a:r>
            <a:endParaRPr sz="750">
              <a:latin typeface="Arial"/>
              <a:cs typeface="Arial"/>
            </a:endParaRPr>
          </a:p>
          <a:p>
            <a:pPr marL="12700" marR="5080">
              <a:lnSpc>
                <a:spcPts val="869"/>
              </a:lnSpc>
              <a:spcBef>
                <a:spcPts val="5"/>
              </a:spcBef>
            </a:pPr>
            <a:r>
              <a:rPr sz="750" b="1" spc="-40" dirty="0">
                <a:latin typeface="Arial"/>
                <a:cs typeface="Arial"/>
              </a:rPr>
              <a:t>please </a:t>
            </a:r>
            <a:r>
              <a:rPr sz="750" b="1" spc="-30" dirty="0">
                <a:latin typeface="Arial"/>
                <a:cs typeface="Arial"/>
              </a:rPr>
              <a:t>let </a:t>
            </a:r>
            <a:r>
              <a:rPr sz="750" b="1" spc="-45" dirty="0">
                <a:latin typeface="Arial"/>
                <a:cs typeface="Arial"/>
              </a:rPr>
              <a:t>us </a:t>
            </a:r>
            <a:r>
              <a:rPr sz="750" b="1" spc="-55" dirty="0">
                <a:latin typeface="Arial"/>
                <a:cs typeface="Arial"/>
              </a:rPr>
              <a:t>know </a:t>
            </a:r>
            <a:r>
              <a:rPr sz="750" b="1" spc="-45" dirty="0">
                <a:latin typeface="Arial"/>
                <a:cs typeface="Arial"/>
              </a:rPr>
              <a:t>by replying  </a:t>
            </a:r>
            <a:r>
              <a:rPr sz="750" b="1" spc="-40" dirty="0">
                <a:latin typeface="Arial"/>
                <a:cs typeface="Arial"/>
              </a:rPr>
              <a:t>with: </a:t>
            </a:r>
            <a:r>
              <a:rPr sz="750" b="1" spc="-65" dirty="0">
                <a:latin typeface="Arial"/>
                <a:cs typeface="Arial"/>
              </a:rPr>
              <a:t>Yes </a:t>
            </a:r>
            <a:r>
              <a:rPr sz="750" b="1" spc="-40" dirty="0">
                <a:latin typeface="Arial"/>
                <a:cs typeface="Arial"/>
              </a:rPr>
              <a:t>or</a:t>
            </a:r>
            <a:r>
              <a:rPr sz="750" b="1" spc="10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076886" y="3206724"/>
            <a:ext cx="464845" cy="26410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097282" y="3458019"/>
            <a:ext cx="392430" cy="0"/>
          </a:xfrm>
          <a:custGeom>
            <a:avLst/>
            <a:gdLst/>
            <a:ahLst/>
            <a:cxnLst/>
            <a:rect l="l" t="t" r="r" b="b"/>
            <a:pathLst>
              <a:path w="392429">
                <a:moveTo>
                  <a:pt x="0" y="0"/>
                </a:moveTo>
                <a:lnTo>
                  <a:pt x="392328" y="0"/>
                </a:lnTo>
              </a:path>
            </a:pathLst>
          </a:custGeom>
          <a:ln w="61544">
            <a:solidFill>
              <a:srgbClr val="F2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084578" y="3401874"/>
            <a:ext cx="410209" cy="81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" spc="5" dirty="0">
                <a:latin typeface="Arial"/>
                <a:cs typeface="Arial"/>
              </a:rPr>
              <a:t>+1 (833)</a:t>
            </a:r>
            <a:r>
              <a:rPr sz="350" spc="-35" dirty="0">
                <a:latin typeface="Arial"/>
                <a:cs typeface="Arial"/>
              </a:rPr>
              <a:t> </a:t>
            </a:r>
            <a:r>
              <a:rPr sz="350" dirty="0">
                <a:latin typeface="Arial"/>
                <a:cs typeface="Arial"/>
              </a:rPr>
              <a:t>839-8486</a:t>
            </a:r>
            <a:endParaRPr sz="35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6759661" y="4157629"/>
            <a:ext cx="254635" cy="164465"/>
          </a:xfrm>
          <a:custGeom>
            <a:avLst/>
            <a:gdLst/>
            <a:ahLst/>
            <a:cxnLst/>
            <a:rect l="l" t="t" r="r" b="b"/>
            <a:pathLst>
              <a:path w="254634" h="164464">
                <a:moveTo>
                  <a:pt x="60693" y="164058"/>
                </a:moveTo>
                <a:lnTo>
                  <a:pt x="193357" y="164058"/>
                </a:lnTo>
                <a:lnTo>
                  <a:pt x="216980" y="159290"/>
                </a:lnTo>
                <a:lnTo>
                  <a:pt x="236272" y="146286"/>
                </a:lnTo>
                <a:lnTo>
                  <a:pt x="249280" y="126998"/>
                </a:lnTo>
                <a:lnTo>
                  <a:pt x="254050" y="103378"/>
                </a:lnTo>
                <a:lnTo>
                  <a:pt x="254050" y="60693"/>
                </a:lnTo>
                <a:lnTo>
                  <a:pt x="249280" y="37065"/>
                </a:lnTo>
                <a:lnTo>
                  <a:pt x="236272" y="17773"/>
                </a:lnTo>
                <a:lnTo>
                  <a:pt x="216980" y="4768"/>
                </a:lnTo>
                <a:lnTo>
                  <a:pt x="193357" y="0"/>
                </a:lnTo>
                <a:lnTo>
                  <a:pt x="60693" y="0"/>
                </a:lnTo>
                <a:lnTo>
                  <a:pt x="37070" y="4768"/>
                </a:lnTo>
                <a:lnTo>
                  <a:pt x="17778" y="17773"/>
                </a:lnTo>
                <a:lnTo>
                  <a:pt x="4770" y="37065"/>
                </a:lnTo>
                <a:lnTo>
                  <a:pt x="0" y="60693"/>
                </a:lnTo>
                <a:lnTo>
                  <a:pt x="0" y="103378"/>
                </a:lnTo>
                <a:lnTo>
                  <a:pt x="4770" y="126998"/>
                </a:lnTo>
                <a:lnTo>
                  <a:pt x="17778" y="146286"/>
                </a:lnTo>
                <a:lnTo>
                  <a:pt x="37070" y="159290"/>
                </a:lnTo>
                <a:lnTo>
                  <a:pt x="60693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871656" y="4179348"/>
            <a:ext cx="216330" cy="1438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6822871" y="4167801"/>
            <a:ext cx="139700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60" dirty="0">
                <a:solidFill>
                  <a:srgbClr val="FFFFFF"/>
                </a:solidFill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5615952" y="5063602"/>
            <a:ext cx="1407795" cy="1334135"/>
          </a:xfrm>
          <a:custGeom>
            <a:avLst/>
            <a:gdLst/>
            <a:ahLst/>
            <a:cxnLst/>
            <a:rect l="l" t="t" r="r" b="b"/>
            <a:pathLst>
              <a:path w="1407795" h="1334135">
                <a:moveTo>
                  <a:pt x="1346733" y="1333627"/>
                </a:moveTo>
                <a:lnTo>
                  <a:pt x="60693" y="1333627"/>
                </a:lnTo>
                <a:lnTo>
                  <a:pt x="37070" y="1328856"/>
                </a:lnTo>
                <a:lnTo>
                  <a:pt x="17778" y="1315848"/>
                </a:lnTo>
                <a:lnTo>
                  <a:pt x="4770" y="1296556"/>
                </a:lnTo>
                <a:lnTo>
                  <a:pt x="0" y="1272933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46733" y="0"/>
                </a:lnTo>
                <a:lnTo>
                  <a:pt x="1370354" y="4768"/>
                </a:lnTo>
                <a:lnTo>
                  <a:pt x="1389641" y="17773"/>
                </a:lnTo>
                <a:lnTo>
                  <a:pt x="1402645" y="37065"/>
                </a:lnTo>
                <a:lnTo>
                  <a:pt x="1407414" y="60693"/>
                </a:lnTo>
                <a:lnTo>
                  <a:pt x="1407414" y="1272933"/>
                </a:lnTo>
                <a:lnTo>
                  <a:pt x="1402645" y="1296556"/>
                </a:lnTo>
                <a:lnTo>
                  <a:pt x="1389641" y="1315848"/>
                </a:lnTo>
                <a:lnTo>
                  <a:pt x="1370354" y="1328856"/>
                </a:lnTo>
                <a:lnTo>
                  <a:pt x="1346733" y="1333627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541678" y="6211515"/>
            <a:ext cx="216330" cy="18726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5675407" y="5095316"/>
            <a:ext cx="1309370" cy="69850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Thank </a:t>
            </a:r>
            <a:r>
              <a:rPr sz="750" b="1" spc="-6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for </a:t>
            </a:r>
            <a:r>
              <a:rPr sz="750" b="1" spc="-40" dirty="0">
                <a:latin typeface="Arial"/>
                <a:cs typeface="Arial"/>
              </a:rPr>
              <a:t>letting </a:t>
            </a:r>
            <a:r>
              <a:rPr sz="750" b="1" spc="-55" dirty="0">
                <a:latin typeface="Arial"/>
                <a:cs typeface="Arial"/>
              </a:rPr>
              <a:t>us </a:t>
            </a:r>
            <a:r>
              <a:rPr sz="750" b="1" spc="-60" dirty="0">
                <a:latin typeface="Arial"/>
                <a:cs typeface="Arial"/>
              </a:rPr>
              <a:t>know.  </a:t>
            </a:r>
            <a:r>
              <a:rPr sz="750" b="1" spc="-80" dirty="0">
                <a:latin typeface="Arial"/>
                <a:cs typeface="Arial"/>
              </a:rPr>
              <a:t>We </a:t>
            </a:r>
            <a:r>
              <a:rPr sz="750" b="1" spc="-50" dirty="0">
                <a:latin typeface="Arial"/>
                <a:cs typeface="Arial"/>
              </a:rPr>
              <a:t>are here </a:t>
            </a:r>
            <a:r>
              <a:rPr sz="750" b="1" spc="-45" dirty="0">
                <a:latin typeface="Arial"/>
                <a:cs typeface="Arial"/>
              </a:rPr>
              <a:t>to </a:t>
            </a:r>
            <a:r>
              <a:rPr sz="750" b="1" spc="-50" dirty="0">
                <a:latin typeface="Arial"/>
                <a:cs typeface="Arial"/>
              </a:rPr>
              <a:t>assist </a:t>
            </a:r>
            <a:r>
              <a:rPr sz="750" b="1" spc="-60" dirty="0">
                <a:latin typeface="Arial"/>
                <a:cs typeface="Arial"/>
              </a:rPr>
              <a:t>you  </a:t>
            </a:r>
            <a:r>
              <a:rPr sz="750" b="1" spc="-55" dirty="0">
                <a:latin typeface="Arial"/>
                <a:cs typeface="Arial"/>
              </a:rPr>
              <a:t>whenever </a:t>
            </a:r>
            <a:r>
              <a:rPr sz="750" b="1" spc="-50" dirty="0">
                <a:latin typeface="Arial"/>
                <a:cs typeface="Arial"/>
              </a:rPr>
              <a:t>you’re </a:t>
            </a:r>
            <a:r>
              <a:rPr sz="750" b="1" spc="-60" dirty="0">
                <a:latin typeface="Arial"/>
                <a:cs typeface="Arial"/>
              </a:rPr>
              <a:t>ready. </a:t>
            </a:r>
            <a:r>
              <a:rPr sz="750" b="1" spc="-50" dirty="0">
                <a:latin typeface="Arial"/>
                <a:cs typeface="Arial"/>
              </a:rPr>
              <a:t>Click </a:t>
            </a:r>
            <a:r>
              <a:rPr sz="750" b="1" spc="-45" dirty="0">
                <a:latin typeface="Arial"/>
                <a:cs typeface="Arial"/>
              </a:rPr>
              <a:t>for  </a:t>
            </a:r>
            <a:r>
              <a:rPr sz="750" b="1" spc="-50" dirty="0">
                <a:latin typeface="Arial"/>
                <a:cs typeface="Arial"/>
              </a:rPr>
              <a:t>our website</a:t>
            </a:r>
            <a:r>
              <a:rPr sz="750" b="1" spc="-5" dirty="0">
                <a:latin typeface="Arial"/>
                <a:cs typeface="Arial"/>
              </a:rPr>
              <a:t> </a:t>
            </a:r>
            <a:r>
              <a:rPr sz="750" b="1" u="sng" spc="-60" dirty="0">
                <a:solidFill>
                  <a:srgbClr val="006BFF"/>
                </a:solidFill>
                <a:uFill>
                  <a:solidFill>
                    <a:srgbClr val="006BFF"/>
                  </a:solidFill>
                </a:uFill>
                <a:latin typeface="Arial"/>
                <a:cs typeface="Arial"/>
              </a:rPr>
              <a:t>DJennCars.com</a:t>
            </a:r>
            <a:r>
              <a:rPr sz="750" b="1" spc="-60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  <a:p>
            <a:pPr marL="12700" marR="701675">
              <a:lnSpc>
                <a:spcPts val="869"/>
              </a:lnSpc>
              <a:spcBef>
                <a:spcPts val="10"/>
              </a:spcBef>
            </a:pPr>
            <a:r>
              <a:rPr sz="750" b="1" spc="-50" dirty="0">
                <a:latin typeface="Arial"/>
                <a:cs typeface="Arial"/>
              </a:rPr>
              <a:t>Click </a:t>
            </a:r>
            <a:r>
              <a:rPr sz="750" b="1" spc="-45" dirty="0">
                <a:latin typeface="Arial"/>
                <a:cs typeface="Arial"/>
              </a:rPr>
              <a:t>to call </a:t>
            </a:r>
            <a:r>
              <a:rPr sz="750" b="1" spc="-55" dirty="0">
                <a:latin typeface="Arial"/>
                <a:cs typeface="Arial"/>
              </a:rPr>
              <a:t>us  </a:t>
            </a:r>
            <a:r>
              <a:rPr sz="750" b="1" u="sng" spc="-50" dirty="0">
                <a:solidFill>
                  <a:srgbClr val="006BFF"/>
                </a:solidFill>
                <a:uFill>
                  <a:solidFill>
                    <a:srgbClr val="006BFF"/>
                  </a:solidFill>
                </a:uFill>
                <a:latin typeface="Arial"/>
                <a:cs typeface="Arial"/>
              </a:rPr>
              <a:t>833-839-8486</a:t>
            </a:r>
            <a:r>
              <a:rPr sz="750" b="1" spc="-50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675407" y="5871653"/>
            <a:ext cx="87312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65" dirty="0">
                <a:latin typeface="Arial"/>
                <a:cs typeface="Arial"/>
              </a:rPr>
              <a:t>Dan </a:t>
            </a:r>
            <a:r>
              <a:rPr sz="750" b="1" spc="-55" dirty="0">
                <a:latin typeface="Arial"/>
                <a:cs typeface="Arial"/>
              </a:rPr>
              <a:t>Jennings</a:t>
            </a:r>
            <a:r>
              <a:rPr sz="750" b="1" spc="-45" dirty="0">
                <a:latin typeface="Arial"/>
                <a:cs typeface="Arial"/>
              </a:rPr>
              <a:t> </a:t>
            </a:r>
            <a:r>
              <a:rPr sz="750" b="1" spc="-55" dirty="0">
                <a:latin typeface="Arial"/>
                <a:cs typeface="Arial"/>
              </a:rPr>
              <a:t>Nissan</a:t>
            </a:r>
            <a:endParaRPr sz="75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675407" y="6093463"/>
            <a:ext cx="947419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60" dirty="0">
                <a:latin typeface="Arial"/>
                <a:cs typeface="Arial"/>
              </a:rPr>
              <a:t>Customer </a:t>
            </a:r>
            <a:r>
              <a:rPr sz="750" b="1" spc="-55" dirty="0">
                <a:latin typeface="Arial"/>
                <a:cs typeface="Arial"/>
              </a:rPr>
              <a:t>Assurance,  Powered by</a:t>
            </a:r>
            <a:r>
              <a:rPr sz="750" b="1" spc="-75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TEXTiUM®</a:t>
            </a:r>
            <a:endParaRPr sz="750">
              <a:latin typeface="Arial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602644" y="4374511"/>
            <a:ext cx="1424940" cy="411480"/>
          </a:xfrm>
          <a:custGeom>
            <a:avLst/>
            <a:gdLst/>
            <a:ahLst/>
            <a:cxnLst/>
            <a:rect l="l" t="t" r="r" b="b"/>
            <a:pathLst>
              <a:path w="1424940" h="411479">
                <a:moveTo>
                  <a:pt x="1364119" y="411264"/>
                </a:moveTo>
                <a:lnTo>
                  <a:pt x="60693" y="411264"/>
                </a:lnTo>
                <a:lnTo>
                  <a:pt x="37070" y="406495"/>
                </a:lnTo>
                <a:lnTo>
                  <a:pt x="17778" y="393490"/>
                </a:lnTo>
                <a:lnTo>
                  <a:pt x="4770" y="374198"/>
                </a:lnTo>
                <a:lnTo>
                  <a:pt x="0" y="350570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350570"/>
                </a:lnTo>
                <a:lnTo>
                  <a:pt x="1420042" y="374198"/>
                </a:lnTo>
                <a:lnTo>
                  <a:pt x="1407034" y="393490"/>
                </a:lnTo>
                <a:lnTo>
                  <a:pt x="1387742" y="406495"/>
                </a:lnTo>
                <a:lnTo>
                  <a:pt x="1364119" y="411264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528369" y="4600063"/>
            <a:ext cx="216330" cy="1872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5662099" y="4391270"/>
            <a:ext cx="1160145" cy="36576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0" dirty="0">
                <a:latin typeface="Arial"/>
                <a:cs typeface="Arial"/>
              </a:rPr>
              <a:t>Are you </a:t>
            </a:r>
            <a:r>
              <a:rPr sz="750" b="1" spc="-35" dirty="0">
                <a:latin typeface="Arial"/>
                <a:cs typeface="Arial"/>
              </a:rPr>
              <a:t>still </a:t>
            </a:r>
            <a:r>
              <a:rPr sz="750" b="1" spc="-40" dirty="0">
                <a:latin typeface="Arial"/>
                <a:cs typeface="Arial"/>
              </a:rPr>
              <a:t>interested </a:t>
            </a:r>
            <a:r>
              <a:rPr sz="750" b="1" spc="-35" dirty="0">
                <a:latin typeface="Arial"/>
                <a:cs typeface="Arial"/>
              </a:rPr>
              <a:t>in  </a:t>
            </a:r>
            <a:r>
              <a:rPr sz="750" b="1" spc="-45" dirty="0">
                <a:latin typeface="Arial"/>
                <a:cs typeface="Arial"/>
              </a:rPr>
              <a:t>purchasing? </a:t>
            </a:r>
            <a:r>
              <a:rPr sz="750" b="1" spc="-50" dirty="0">
                <a:latin typeface="Arial"/>
                <a:cs typeface="Arial"/>
              </a:rPr>
              <a:t>Reply </a:t>
            </a:r>
            <a:r>
              <a:rPr sz="750" b="1" spc="-40" dirty="0">
                <a:latin typeface="Arial"/>
                <a:cs typeface="Arial"/>
              </a:rPr>
              <a:t>with </a:t>
            </a:r>
            <a:r>
              <a:rPr sz="750" b="1" spc="-65" dirty="0">
                <a:latin typeface="Arial"/>
                <a:cs typeface="Arial"/>
              </a:rPr>
              <a:t>Yes  </a:t>
            </a:r>
            <a:r>
              <a:rPr sz="750" b="1" spc="-40" dirty="0">
                <a:latin typeface="Arial"/>
                <a:cs typeface="Arial"/>
              </a:rPr>
              <a:t>or</a:t>
            </a:r>
            <a:r>
              <a:rPr sz="750" b="1" spc="-30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681789" y="4840805"/>
            <a:ext cx="320675" cy="164465"/>
          </a:xfrm>
          <a:custGeom>
            <a:avLst/>
            <a:gdLst/>
            <a:ahLst/>
            <a:cxnLst/>
            <a:rect l="l" t="t" r="r" b="b"/>
            <a:pathLst>
              <a:path w="320675" h="164464">
                <a:moveTo>
                  <a:pt x="60680" y="164058"/>
                </a:moveTo>
                <a:lnTo>
                  <a:pt x="259892" y="164058"/>
                </a:lnTo>
                <a:lnTo>
                  <a:pt x="283515" y="159290"/>
                </a:lnTo>
                <a:lnTo>
                  <a:pt x="302807" y="146286"/>
                </a:lnTo>
                <a:lnTo>
                  <a:pt x="315815" y="126998"/>
                </a:lnTo>
                <a:lnTo>
                  <a:pt x="320586" y="103377"/>
                </a:lnTo>
                <a:lnTo>
                  <a:pt x="320586" y="60693"/>
                </a:lnTo>
                <a:lnTo>
                  <a:pt x="315815" y="37065"/>
                </a:lnTo>
                <a:lnTo>
                  <a:pt x="302807" y="17773"/>
                </a:lnTo>
                <a:lnTo>
                  <a:pt x="283515" y="4768"/>
                </a:lnTo>
                <a:lnTo>
                  <a:pt x="259892" y="0"/>
                </a:lnTo>
                <a:lnTo>
                  <a:pt x="60680" y="0"/>
                </a:lnTo>
                <a:lnTo>
                  <a:pt x="37059" y="4768"/>
                </a:lnTo>
                <a:lnTo>
                  <a:pt x="17772" y="17773"/>
                </a:lnTo>
                <a:lnTo>
                  <a:pt x="4768" y="37065"/>
                </a:lnTo>
                <a:lnTo>
                  <a:pt x="0" y="60693"/>
                </a:lnTo>
                <a:lnTo>
                  <a:pt x="0" y="103377"/>
                </a:lnTo>
                <a:lnTo>
                  <a:pt x="4768" y="126998"/>
                </a:lnTo>
                <a:lnTo>
                  <a:pt x="17772" y="146286"/>
                </a:lnTo>
                <a:lnTo>
                  <a:pt x="37059" y="159290"/>
                </a:lnTo>
                <a:lnTo>
                  <a:pt x="60680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860319" y="4862524"/>
            <a:ext cx="216330" cy="1438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6762243" y="4850977"/>
            <a:ext cx="17335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9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50" b="1" spc="-4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750">
              <a:latin typeface="Arial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5288563" y="2800645"/>
            <a:ext cx="733425" cy="733425"/>
          </a:xfrm>
          <a:custGeom>
            <a:avLst/>
            <a:gdLst/>
            <a:ahLst/>
            <a:cxnLst/>
            <a:rect l="l" t="t" r="r" b="b"/>
            <a:pathLst>
              <a:path w="733425" h="733425">
                <a:moveTo>
                  <a:pt x="366483" y="0"/>
                </a:moveTo>
                <a:lnTo>
                  <a:pt x="320513" y="2855"/>
                </a:lnTo>
                <a:lnTo>
                  <a:pt x="276247" y="11192"/>
                </a:lnTo>
                <a:lnTo>
                  <a:pt x="234027" y="24667"/>
                </a:lnTo>
                <a:lnTo>
                  <a:pt x="194199" y="42937"/>
                </a:lnTo>
                <a:lnTo>
                  <a:pt x="157105" y="65658"/>
                </a:lnTo>
                <a:lnTo>
                  <a:pt x="123088" y="92487"/>
                </a:lnTo>
                <a:lnTo>
                  <a:pt x="92493" y="123081"/>
                </a:lnTo>
                <a:lnTo>
                  <a:pt x="65662" y="157096"/>
                </a:lnTo>
                <a:lnTo>
                  <a:pt x="42940" y="194189"/>
                </a:lnTo>
                <a:lnTo>
                  <a:pt x="24668" y="234017"/>
                </a:lnTo>
                <a:lnTo>
                  <a:pt x="11192" y="276235"/>
                </a:lnTo>
                <a:lnTo>
                  <a:pt x="2855" y="320501"/>
                </a:lnTo>
                <a:lnTo>
                  <a:pt x="0" y="366471"/>
                </a:lnTo>
                <a:lnTo>
                  <a:pt x="2855" y="412441"/>
                </a:lnTo>
                <a:lnTo>
                  <a:pt x="11192" y="456707"/>
                </a:lnTo>
                <a:lnTo>
                  <a:pt x="24668" y="498927"/>
                </a:lnTo>
                <a:lnTo>
                  <a:pt x="42940" y="538755"/>
                </a:lnTo>
                <a:lnTo>
                  <a:pt x="65662" y="575849"/>
                </a:lnTo>
                <a:lnTo>
                  <a:pt x="92493" y="609866"/>
                </a:lnTo>
                <a:lnTo>
                  <a:pt x="123088" y="640461"/>
                </a:lnTo>
                <a:lnTo>
                  <a:pt x="157105" y="667292"/>
                </a:lnTo>
                <a:lnTo>
                  <a:pt x="194199" y="690015"/>
                </a:lnTo>
                <a:lnTo>
                  <a:pt x="234027" y="708286"/>
                </a:lnTo>
                <a:lnTo>
                  <a:pt x="276247" y="721762"/>
                </a:lnTo>
                <a:lnTo>
                  <a:pt x="320513" y="730099"/>
                </a:lnTo>
                <a:lnTo>
                  <a:pt x="366483" y="732955"/>
                </a:lnTo>
                <a:lnTo>
                  <a:pt x="412454" y="730099"/>
                </a:lnTo>
                <a:lnTo>
                  <a:pt x="456720" y="721762"/>
                </a:lnTo>
                <a:lnTo>
                  <a:pt x="498939" y="708286"/>
                </a:lnTo>
                <a:lnTo>
                  <a:pt x="538768" y="690015"/>
                </a:lnTo>
                <a:lnTo>
                  <a:pt x="575862" y="667292"/>
                </a:lnTo>
                <a:lnTo>
                  <a:pt x="609879" y="640461"/>
                </a:lnTo>
                <a:lnTo>
                  <a:pt x="640474" y="609866"/>
                </a:lnTo>
                <a:lnTo>
                  <a:pt x="667305" y="575849"/>
                </a:lnTo>
                <a:lnTo>
                  <a:pt x="690027" y="538755"/>
                </a:lnTo>
                <a:lnTo>
                  <a:pt x="708298" y="498927"/>
                </a:lnTo>
                <a:lnTo>
                  <a:pt x="721774" y="456707"/>
                </a:lnTo>
                <a:lnTo>
                  <a:pt x="730112" y="412441"/>
                </a:lnTo>
                <a:lnTo>
                  <a:pt x="732967" y="366471"/>
                </a:lnTo>
                <a:lnTo>
                  <a:pt x="730112" y="320501"/>
                </a:lnTo>
                <a:lnTo>
                  <a:pt x="721774" y="276235"/>
                </a:lnTo>
                <a:lnTo>
                  <a:pt x="708298" y="234017"/>
                </a:lnTo>
                <a:lnTo>
                  <a:pt x="690027" y="194189"/>
                </a:lnTo>
                <a:lnTo>
                  <a:pt x="667305" y="157096"/>
                </a:lnTo>
                <a:lnTo>
                  <a:pt x="640474" y="123081"/>
                </a:lnTo>
                <a:lnTo>
                  <a:pt x="609879" y="92487"/>
                </a:lnTo>
                <a:lnTo>
                  <a:pt x="575862" y="65658"/>
                </a:lnTo>
                <a:lnTo>
                  <a:pt x="538768" y="42937"/>
                </a:lnTo>
                <a:lnTo>
                  <a:pt x="498939" y="24667"/>
                </a:lnTo>
                <a:lnTo>
                  <a:pt x="456720" y="11192"/>
                </a:lnTo>
                <a:lnTo>
                  <a:pt x="412454" y="2855"/>
                </a:lnTo>
                <a:lnTo>
                  <a:pt x="366483" y="0"/>
                </a:lnTo>
                <a:close/>
              </a:path>
            </a:pathLst>
          </a:custGeom>
          <a:solidFill>
            <a:srgbClr val="0F3B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5448818" y="2878659"/>
            <a:ext cx="400050" cy="55562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83185" marR="10160" indent="-71120">
              <a:lnSpc>
                <a:spcPct val="78800"/>
              </a:lnSpc>
              <a:spcBef>
                <a:spcPts val="585"/>
              </a:spcBef>
            </a:pPr>
            <a:r>
              <a:rPr sz="1950" spc="-34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950" spc="-320" dirty="0">
                <a:solidFill>
                  <a:srgbClr val="FFFFFF"/>
                </a:solidFill>
                <a:latin typeface="Arial"/>
                <a:cs typeface="Arial"/>
              </a:rPr>
              <a:t>AY  </a:t>
            </a:r>
            <a:r>
              <a:rPr sz="1950" spc="-135" dirty="0">
                <a:solidFill>
                  <a:srgbClr val="FFFFFF"/>
                </a:solidFill>
                <a:latin typeface="Arial"/>
                <a:cs typeface="Arial"/>
              </a:rPr>
              <a:t>20</a:t>
            </a:r>
            <a:endParaRPr sz="195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54281" y="1356832"/>
            <a:ext cx="6487663" cy="973343"/>
          </a:xfrm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45"/>
              </a:spcBef>
            </a:pPr>
            <a:r>
              <a:rPr sz="1600" spc="-100" dirty="0">
                <a:solidFill>
                  <a:srgbClr val="595B61"/>
                </a:solidFill>
                <a:latin typeface="Calibri"/>
                <a:cs typeface="Calibri"/>
              </a:rPr>
              <a:t>Your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75" dirty="0">
                <a:solidFill>
                  <a:srgbClr val="595B61"/>
                </a:solidFill>
                <a:latin typeface="Calibri"/>
                <a:cs typeface="Calibri"/>
              </a:rPr>
              <a:t>BDC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10" dirty="0">
                <a:solidFill>
                  <a:srgbClr val="595B61"/>
                </a:solidFill>
                <a:latin typeface="Calibri"/>
                <a:cs typeface="Calibri"/>
              </a:rPr>
              <a:t>may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85" dirty="0">
                <a:solidFill>
                  <a:srgbClr val="595B61"/>
                </a:solidFill>
                <a:latin typeface="Calibri"/>
                <a:cs typeface="Calibri"/>
              </a:rPr>
              <a:t>forget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10" dirty="0">
                <a:solidFill>
                  <a:srgbClr val="595B61"/>
                </a:solidFill>
                <a:latin typeface="Calibri"/>
                <a:cs typeface="Calibri"/>
              </a:rPr>
              <a:t>about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90" dirty="0">
                <a:solidFill>
                  <a:srgbClr val="595B61"/>
                </a:solidFill>
                <a:latin typeface="Calibri"/>
                <a:cs typeface="Calibri"/>
              </a:rPr>
              <a:t>leads,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95" dirty="0">
                <a:solidFill>
                  <a:srgbClr val="595B61"/>
                </a:solidFill>
                <a:latin typeface="Calibri"/>
                <a:cs typeface="Calibri"/>
              </a:rPr>
              <a:t>but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lang="en-US" sz="1600" spc="-105" dirty="0">
                <a:solidFill>
                  <a:srgbClr val="595B61"/>
                </a:solidFill>
                <a:latin typeface="Calibri"/>
                <a:cs typeface="Calibri"/>
              </a:rPr>
              <a:t>Quick2Credit/MURL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00" dirty="0">
                <a:solidFill>
                  <a:srgbClr val="595B61"/>
                </a:solidFill>
                <a:latin typeface="Calibri"/>
                <a:cs typeface="Calibri"/>
              </a:rPr>
              <a:t>never</a:t>
            </a:r>
            <a:r>
              <a:rPr sz="1600" spc="-2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14" dirty="0">
                <a:solidFill>
                  <a:srgbClr val="595B61"/>
                </a:solidFill>
                <a:latin typeface="Calibri"/>
                <a:cs typeface="Calibri"/>
              </a:rPr>
              <a:t>does</a:t>
            </a:r>
            <a:endParaRPr sz="1600" dirty="0">
              <a:latin typeface="Calibri"/>
              <a:cs typeface="Calibri"/>
            </a:endParaRPr>
          </a:p>
          <a:p>
            <a:pPr marL="12700" marR="5080">
              <a:lnSpc>
                <a:spcPct val="133800"/>
              </a:lnSpc>
            </a:pPr>
            <a:r>
              <a:rPr lang="en-US" sz="1600" spc="-105" dirty="0">
                <a:solidFill>
                  <a:srgbClr val="595B61"/>
                </a:solidFill>
                <a:latin typeface="Calibri"/>
                <a:cs typeface="Calibri"/>
              </a:rPr>
              <a:t>Quick2Credit/MURL</a:t>
            </a:r>
            <a:r>
              <a:rPr sz="1600" spc="-55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70" dirty="0">
                <a:solidFill>
                  <a:srgbClr val="595B61"/>
                </a:solidFill>
                <a:latin typeface="Calibri"/>
                <a:cs typeface="Calibri"/>
              </a:rPr>
              <a:t>verifies </a:t>
            </a:r>
            <a:r>
              <a:rPr sz="1600" spc="-90" dirty="0">
                <a:solidFill>
                  <a:srgbClr val="595B61"/>
                </a:solidFill>
                <a:latin typeface="Calibri"/>
                <a:cs typeface="Calibri"/>
              </a:rPr>
              <a:t>that </a:t>
            </a:r>
            <a:r>
              <a:rPr sz="1600" spc="-100" dirty="0">
                <a:solidFill>
                  <a:srgbClr val="595B61"/>
                </a:solidFill>
                <a:latin typeface="Calibri"/>
                <a:cs typeface="Calibri"/>
              </a:rPr>
              <a:t>each </a:t>
            </a:r>
            <a:r>
              <a:rPr sz="1600" spc="-95" dirty="0">
                <a:solidFill>
                  <a:srgbClr val="595B61"/>
                </a:solidFill>
                <a:latin typeface="Calibri"/>
                <a:cs typeface="Calibri"/>
              </a:rPr>
              <a:t>interested </a:t>
            </a:r>
            <a:r>
              <a:rPr sz="1600" spc="-114" dirty="0">
                <a:solidFill>
                  <a:srgbClr val="595B61"/>
                </a:solidFill>
                <a:latin typeface="Calibri"/>
                <a:cs typeface="Calibri"/>
              </a:rPr>
              <a:t>shopper </a:t>
            </a:r>
            <a:r>
              <a:rPr sz="1600" spc="-45" dirty="0">
                <a:solidFill>
                  <a:srgbClr val="595B61"/>
                </a:solidFill>
                <a:latin typeface="Calibri"/>
                <a:cs typeface="Calibri"/>
              </a:rPr>
              <a:t>is </a:t>
            </a:r>
            <a:r>
              <a:rPr sz="1600" spc="-95" dirty="0">
                <a:solidFill>
                  <a:srgbClr val="595B61"/>
                </a:solidFill>
                <a:latin typeface="Calibri"/>
                <a:cs typeface="Calibri"/>
              </a:rPr>
              <a:t>contacted, converted, </a:t>
            </a:r>
            <a:r>
              <a:rPr sz="1600" spc="-110" dirty="0">
                <a:solidFill>
                  <a:srgbClr val="595B61"/>
                </a:solidFill>
                <a:latin typeface="Calibri"/>
                <a:cs typeface="Calibri"/>
              </a:rPr>
              <a:t>and </a:t>
            </a:r>
            <a:r>
              <a:rPr sz="1600" spc="-90" dirty="0">
                <a:solidFill>
                  <a:srgbClr val="595B61"/>
                </a:solidFill>
                <a:latin typeface="Calibri"/>
                <a:cs typeface="Calibri"/>
              </a:rPr>
              <a:t>sold  </a:t>
            </a:r>
            <a:r>
              <a:rPr sz="1600" spc="-110" dirty="0">
                <a:solidFill>
                  <a:srgbClr val="595B61"/>
                </a:solidFill>
                <a:latin typeface="Calibri"/>
                <a:cs typeface="Calibri"/>
              </a:rPr>
              <a:t>Hot </a:t>
            </a:r>
            <a:r>
              <a:rPr sz="1600" spc="-85" dirty="0">
                <a:solidFill>
                  <a:srgbClr val="595B61"/>
                </a:solidFill>
                <a:latin typeface="Calibri"/>
                <a:cs typeface="Calibri"/>
              </a:rPr>
              <a:t>notifications </a:t>
            </a:r>
            <a:r>
              <a:rPr sz="1600" spc="-70" dirty="0">
                <a:solidFill>
                  <a:srgbClr val="595B61"/>
                </a:solidFill>
                <a:latin typeface="Calibri"/>
                <a:cs typeface="Calibri"/>
              </a:rPr>
              <a:t>identify </a:t>
            </a:r>
            <a:r>
              <a:rPr sz="1600" spc="-85" dirty="0">
                <a:solidFill>
                  <a:srgbClr val="595B61"/>
                </a:solidFill>
                <a:latin typeface="Calibri"/>
                <a:cs typeface="Calibri"/>
              </a:rPr>
              <a:t>anxious </a:t>
            </a:r>
            <a:r>
              <a:rPr sz="1600" spc="-80" dirty="0">
                <a:solidFill>
                  <a:srgbClr val="595B61"/>
                </a:solidFill>
                <a:latin typeface="Calibri"/>
                <a:cs typeface="Calibri"/>
              </a:rPr>
              <a:t>buyers </a:t>
            </a:r>
            <a:r>
              <a:rPr sz="1600" spc="-110" dirty="0">
                <a:solidFill>
                  <a:srgbClr val="595B61"/>
                </a:solidFill>
                <a:latin typeface="Calibri"/>
                <a:cs typeface="Calibri"/>
              </a:rPr>
              <a:t>and </a:t>
            </a:r>
            <a:r>
              <a:rPr sz="1600" spc="-65" dirty="0">
                <a:solidFill>
                  <a:srgbClr val="595B61"/>
                </a:solidFill>
                <a:latin typeface="Calibri"/>
                <a:cs typeface="Calibri"/>
              </a:rPr>
              <a:t>instantly </a:t>
            </a:r>
            <a:r>
              <a:rPr sz="1600" spc="-80" dirty="0">
                <a:solidFill>
                  <a:srgbClr val="595B61"/>
                </a:solidFill>
                <a:latin typeface="Calibri"/>
                <a:cs typeface="Calibri"/>
              </a:rPr>
              <a:t>notifies </a:t>
            </a:r>
            <a:r>
              <a:rPr sz="1600" spc="-105" dirty="0">
                <a:solidFill>
                  <a:srgbClr val="595B61"/>
                </a:solidFill>
                <a:latin typeface="Calibri"/>
                <a:cs typeface="Calibri"/>
              </a:rPr>
              <a:t>the dealer’s</a:t>
            </a:r>
            <a:r>
              <a:rPr sz="1600" spc="-13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20" dirty="0">
                <a:solidFill>
                  <a:srgbClr val="595B61"/>
                </a:solidFill>
                <a:latin typeface="Calibri"/>
                <a:cs typeface="Calibri"/>
              </a:rPr>
              <a:t>CRM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7664467" y="2934654"/>
            <a:ext cx="1909871" cy="40175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7790116" y="3485972"/>
            <a:ext cx="1656714" cy="120014"/>
          </a:xfrm>
          <a:custGeom>
            <a:avLst/>
            <a:gdLst/>
            <a:ahLst/>
            <a:cxnLst/>
            <a:rect l="l" t="t" r="r" b="b"/>
            <a:pathLst>
              <a:path w="1656715" h="120014">
                <a:moveTo>
                  <a:pt x="0" y="119646"/>
                </a:moveTo>
                <a:lnTo>
                  <a:pt x="1656118" y="119646"/>
                </a:lnTo>
                <a:lnTo>
                  <a:pt x="1656118" y="0"/>
                </a:lnTo>
                <a:lnTo>
                  <a:pt x="0" y="0"/>
                </a:lnTo>
                <a:lnTo>
                  <a:pt x="0" y="11964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7912844" y="3568538"/>
            <a:ext cx="1424940" cy="531495"/>
          </a:xfrm>
          <a:custGeom>
            <a:avLst/>
            <a:gdLst/>
            <a:ahLst/>
            <a:cxnLst/>
            <a:rect l="l" t="t" r="r" b="b"/>
            <a:pathLst>
              <a:path w="1424940" h="531495">
                <a:moveTo>
                  <a:pt x="1364119" y="531342"/>
                </a:moveTo>
                <a:lnTo>
                  <a:pt x="60693" y="531342"/>
                </a:lnTo>
                <a:lnTo>
                  <a:pt x="37070" y="526574"/>
                </a:lnTo>
                <a:lnTo>
                  <a:pt x="17778" y="513568"/>
                </a:lnTo>
                <a:lnTo>
                  <a:pt x="4770" y="494277"/>
                </a:lnTo>
                <a:lnTo>
                  <a:pt x="0" y="470649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470649"/>
                </a:lnTo>
                <a:lnTo>
                  <a:pt x="1420042" y="494277"/>
                </a:lnTo>
                <a:lnTo>
                  <a:pt x="1407034" y="513568"/>
                </a:lnTo>
                <a:lnTo>
                  <a:pt x="1387742" y="526574"/>
                </a:lnTo>
                <a:lnTo>
                  <a:pt x="1364119" y="531342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7838571" y="3914170"/>
            <a:ext cx="216330" cy="1872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7972300" y="3592681"/>
            <a:ext cx="1261745" cy="47688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120014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Becky, </a:t>
            </a:r>
            <a:r>
              <a:rPr sz="750" b="1" spc="-45" dirty="0">
                <a:latin typeface="Arial"/>
                <a:cs typeface="Arial"/>
              </a:rPr>
              <a:t>have </a:t>
            </a:r>
            <a:r>
              <a:rPr sz="750" b="1" spc="-5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purchased  a vehicle yet? </a:t>
            </a:r>
            <a:r>
              <a:rPr sz="750" b="1" spc="-25" dirty="0">
                <a:latin typeface="Arial"/>
                <a:cs typeface="Arial"/>
              </a:rPr>
              <a:t>If </a:t>
            </a:r>
            <a:r>
              <a:rPr sz="750" b="1" spc="-50" dirty="0">
                <a:latin typeface="Arial"/>
                <a:cs typeface="Arial"/>
              </a:rPr>
              <a:t>you</a:t>
            </a:r>
            <a:r>
              <a:rPr sz="750" b="1" spc="10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could</a:t>
            </a:r>
            <a:endParaRPr sz="750">
              <a:latin typeface="Arial"/>
              <a:cs typeface="Arial"/>
            </a:endParaRPr>
          </a:p>
          <a:p>
            <a:pPr marL="12700" marR="5080">
              <a:lnSpc>
                <a:spcPts val="869"/>
              </a:lnSpc>
              <a:spcBef>
                <a:spcPts val="5"/>
              </a:spcBef>
            </a:pPr>
            <a:r>
              <a:rPr sz="750" b="1" spc="-40" dirty="0">
                <a:latin typeface="Arial"/>
                <a:cs typeface="Arial"/>
              </a:rPr>
              <a:t>please </a:t>
            </a:r>
            <a:r>
              <a:rPr sz="750" b="1" spc="-30" dirty="0">
                <a:latin typeface="Arial"/>
                <a:cs typeface="Arial"/>
              </a:rPr>
              <a:t>let </a:t>
            </a:r>
            <a:r>
              <a:rPr sz="750" b="1" spc="-45" dirty="0">
                <a:latin typeface="Arial"/>
                <a:cs typeface="Arial"/>
              </a:rPr>
              <a:t>us </a:t>
            </a:r>
            <a:r>
              <a:rPr sz="750" b="1" spc="-55" dirty="0">
                <a:latin typeface="Arial"/>
                <a:cs typeface="Arial"/>
              </a:rPr>
              <a:t>know </a:t>
            </a:r>
            <a:r>
              <a:rPr sz="750" b="1" spc="-45" dirty="0">
                <a:latin typeface="Arial"/>
                <a:cs typeface="Arial"/>
              </a:rPr>
              <a:t>by replying  </a:t>
            </a:r>
            <a:r>
              <a:rPr sz="750" b="1" spc="-40" dirty="0">
                <a:latin typeface="Arial"/>
                <a:cs typeface="Arial"/>
              </a:rPr>
              <a:t>with: </a:t>
            </a:r>
            <a:r>
              <a:rPr sz="750" b="1" spc="-65" dirty="0">
                <a:latin typeface="Arial"/>
                <a:cs typeface="Arial"/>
              </a:rPr>
              <a:t>Yes </a:t>
            </a:r>
            <a:r>
              <a:rPr sz="750" b="1" spc="-40" dirty="0">
                <a:latin typeface="Arial"/>
                <a:cs typeface="Arial"/>
              </a:rPr>
              <a:t>or</a:t>
            </a:r>
            <a:r>
              <a:rPr sz="750" b="1" spc="10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No</a:t>
            </a:r>
            <a:endParaRPr sz="750">
              <a:latin typeface="Arial"/>
              <a:cs typeface="Arial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8386978" y="3198774"/>
            <a:ext cx="464858" cy="26412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8407374" y="3450069"/>
            <a:ext cx="392430" cy="0"/>
          </a:xfrm>
          <a:custGeom>
            <a:avLst/>
            <a:gdLst/>
            <a:ahLst/>
            <a:cxnLst/>
            <a:rect l="l" t="t" r="r" b="b"/>
            <a:pathLst>
              <a:path w="392429">
                <a:moveTo>
                  <a:pt x="0" y="0"/>
                </a:moveTo>
                <a:lnTo>
                  <a:pt x="392328" y="0"/>
                </a:lnTo>
              </a:path>
            </a:pathLst>
          </a:custGeom>
          <a:ln w="61544">
            <a:solidFill>
              <a:srgbClr val="F2F3F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8394675" y="3393925"/>
            <a:ext cx="410209" cy="819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50" spc="5" dirty="0">
                <a:latin typeface="Arial"/>
                <a:cs typeface="Arial"/>
              </a:rPr>
              <a:t>+1 (833)</a:t>
            </a:r>
            <a:r>
              <a:rPr sz="350" spc="-35" dirty="0">
                <a:latin typeface="Arial"/>
                <a:cs typeface="Arial"/>
              </a:rPr>
              <a:t> </a:t>
            </a:r>
            <a:r>
              <a:rPr sz="350" dirty="0">
                <a:latin typeface="Arial"/>
                <a:cs typeface="Arial"/>
              </a:rPr>
              <a:t>839-8486</a:t>
            </a:r>
            <a:endParaRPr sz="350">
              <a:latin typeface="Arial"/>
              <a:cs typeface="Aria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7926048" y="4975864"/>
            <a:ext cx="1407795" cy="1134110"/>
          </a:xfrm>
          <a:custGeom>
            <a:avLst/>
            <a:gdLst/>
            <a:ahLst/>
            <a:cxnLst/>
            <a:rect l="l" t="t" r="r" b="b"/>
            <a:pathLst>
              <a:path w="1407795" h="1134110">
                <a:moveTo>
                  <a:pt x="1346733" y="1133932"/>
                </a:moveTo>
                <a:lnTo>
                  <a:pt x="60693" y="1133932"/>
                </a:lnTo>
                <a:lnTo>
                  <a:pt x="37070" y="1129163"/>
                </a:lnTo>
                <a:lnTo>
                  <a:pt x="17778" y="1116160"/>
                </a:lnTo>
                <a:lnTo>
                  <a:pt x="4770" y="1096872"/>
                </a:lnTo>
                <a:lnTo>
                  <a:pt x="0" y="1073251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46733" y="0"/>
                </a:lnTo>
                <a:lnTo>
                  <a:pt x="1370354" y="4768"/>
                </a:lnTo>
                <a:lnTo>
                  <a:pt x="1389641" y="17773"/>
                </a:lnTo>
                <a:lnTo>
                  <a:pt x="1402645" y="37065"/>
                </a:lnTo>
                <a:lnTo>
                  <a:pt x="1407414" y="60693"/>
                </a:lnTo>
                <a:lnTo>
                  <a:pt x="1407414" y="1073251"/>
                </a:lnTo>
                <a:lnTo>
                  <a:pt x="1402645" y="1096872"/>
                </a:lnTo>
                <a:lnTo>
                  <a:pt x="1389641" y="1116160"/>
                </a:lnTo>
                <a:lnTo>
                  <a:pt x="1370354" y="1129163"/>
                </a:lnTo>
                <a:lnTo>
                  <a:pt x="1346733" y="1133932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851773" y="5924086"/>
            <a:ext cx="216330" cy="1872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7985504" y="5024091"/>
            <a:ext cx="1245870" cy="47688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55" dirty="0">
                <a:latin typeface="Arial"/>
                <a:cs typeface="Arial"/>
              </a:rPr>
              <a:t>Thank </a:t>
            </a:r>
            <a:r>
              <a:rPr sz="750" b="1" spc="-6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for </a:t>
            </a:r>
            <a:r>
              <a:rPr sz="750" b="1" spc="-55" dirty="0">
                <a:latin typeface="Arial"/>
                <a:cs typeface="Arial"/>
              </a:rPr>
              <a:t>your </a:t>
            </a:r>
            <a:r>
              <a:rPr sz="750" b="1" spc="-50" dirty="0">
                <a:latin typeface="Arial"/>
                <a:cs typeface="Arial"/>
              </a:rPr>
              <a:t>business.  Please </a:t>
            </a:r>
            <a:r>
              <a:rPr sz="750" b="1" spc="-45" dirty="0">
                <a:latin typeface="Arial"/>
                <a:cs typeface="Arial"/>
              </a:rPr>
              <a:t>don’t hesitate to call </a:t>
            </a:r>
            <a:r>
              <a:rPr sz="750" b="1" spc="-55" dirty="0">
                <a:latin typeface="Arial"/>
                <a:cs typeface="Arial"/>
              </a:rPr>
              <a:t>us  </a:t>
            </a:r>
            <a:r>
              <a:rPr sz="750" b="1" spc="-30" dirty="0">
                <a:latin typeface="Arial"/>
                <a:cs typeface="Arial"/>
              </a:rPr>
              <a:t>if </a:t>
            </a:r>
            <a:r>
              <a:rPr sz="750" b="1" spc="-60" dirty="0">
                <a:latin typeface="Arial"/>
                <a:cs typeface="Arial"/>
              </a:rPr>
              <a:t>you </a:t>
            </a:r>
            <a:r>
              <a:rPr sz="750" b="1" spc="-55" dirty="0">
                <a:latin typeface="Arial"/>
                <a:cs typeface="Arial"/>
              </a:rPr>
              <a:t>need</a:t>
            </a:r>
            <a:r>
              <a:rPr sz="750" b="1" spc="-5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anything.</a:t>
            </a:r>
            <a:endParaRPr sz="750">
              <a:latin typeface="Arial"/>
              <a:cs typeface="Arial"/>
            </a:endParaRPr>
          </a:p>
          <a:p>
            <a:pPr marL="12700">
              <a:lnSpc>
                <a:spcPts val="855"/>
              </a:lnSpc>
            </a:pPr>
            <a:r>
              <a:rPr sz="750" b="1" u="sng" spc="-50" dirty="0">
                <a:solidFill>
                  <a:srgbClr val="006BFF"/>
                </a:solidFill>
                <a:uFill>
                  <a:solidFill>
                    <a:srgbClr val="006BFF"/>
                  </a:solidFill>
                </a:uFill>
                <a:latin typeface="Arial"/>
                <a:cs typeface="Arial"/>
              </a:rPr>
              <a:t>833-839-8486</a:t>
            </a:r>
            <a:r>
              <a:rPr sz="750" b="1" spc="-50" dirty="0">
                <a:latin typeface="Arial"/>
                <a:cs typeface="Arial"/>
              </a:rPr>
              <a:t>.</a:t>
            </a:r>
            <a:endParaRPr sz="75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7985504" y="5578617"/>
            <a:ext cx="87312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65" dirty="0">
                <a:latin typeface="Arial"/>
                <a:cs typeface="Arial"/>
              </a:rPr>
              <a:t>Dan </a:t>
            </a:r>
            <a:r>
              <a:rPr sz="750" b="1" spc="-55" dirty="0">
                <a:latin typeface="Arial"/>
                <a:cs typeface="Arial"/>
              </a:rPr>
              <a:t>Jennings</a:t>
            </a:r>
            <a:r>
              <a:rPr sz="750" b="1" spc="-45" dirty="0">
                <a:latin typeface="Arial"/>
                <a:cs typeface="Arial"/>
              </a:rPr>
              <a:t> </a:t>
            </a:r>
            <a:r>
              <a:rPr sz="750" b="1" spc="-55" dirty="0">
                <a:latin typeface="Arial"/>
                <a:cs typeface="Arial"/>
              </a:rPr>
              <a:t>Nissan</a:t>
            </a:r>
            <a:endParaRPr sz="75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7985504" y="5800427"/>
            <a:ext cx="947419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60" dirty="0">
                <a:latin typeface="Arial"/>
                <a:cs typeface="Arial"/>
              </a:rPr>
              <a:t>Customer </a:t>
            </a:r>
            <a:r>
              <a:rPr sz="750" b="1" spc="-55" dirty="0">
                <a:latin typeface="Arial"/>
                <a:cs typeface="Arial"/>
              </a:rPr>
              <a:t>Assurance,  Powered by</a:t>
            </a:r>
            <a:r>
              <a:rPr sz="750" b="1" spc="-75" dirty="0">
                <a:latin typeface="Arial"/>
                <a:cs typeface="Arial"/>
              </a:rPr>
              <a:t> </a:t>
            </a:r>
            <a:r>
              <a:rPr sz="750" b="1" spc="-60" dirty="0">
                <a:latin typeface="Arial"/>
                <a:cs typeface="Arial"/>
              </a:rPr>
              <a:t>TEXTiUM®</a:t>
            </a:r>
            <a:endParaRPr sz="75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7598658" y="2792702"/>
            <a:ext cx="733425" cy="733425"/>
          </a:xfrm>
          <a:custGeom>
            <a:avLst/>
            <a:gdLst/>
            <a:ahLst/>
            <a:cxnLst/>
            <a:rect l="l" t="t" r="r" b="b"/>
            <a:pathLst>
              <a:path w="733425" h="733425">
                <a:moveTo>
                  <a:pt x="366483" y="0"/>
                </a:moveTo>
                <a:lnTo>
                  <a:pt x="320513" y="2855"/>
                </a:lnTo>
                <a:lnTo>
                  <a:pt x="276247" y="11192"/>
                </a:lnTo>
                <a:lnTo>
                  <a:pt x="234027" y="24667"/>
                </a:lnTo>
                <a:lnTo>
                  <a:pt x="194199" y="42937"/>
                </a:lnTo>
                <a:lnTo>
                  <a:pt x="157105" y="65658"/>
                </a:lnTo>
                <a:lnTo>
                  <a:pt x="123088" y="92487"/>
                </a:lnTo>
                <a:lnTo>
                  <a:pt x="92493" y="123081"/>
                </a:lnTo>
                <a:lnTo>
                  <a:pt x="65662" y="157096"/>
                </a:lnTo>
                <a:lnTo>
                  <a:pt x="42940" y="194189"/>
                </a:lnTo>
                <a:lnTo>
                  <a:pt x="24668" y="234017"/>
                </a:lnTo>
                <a:lnTo>
                  <a:pt x="11192" y="276235"/>
                </a:lnTo>
                <a:lnTo>
                  <a:pt x="2855" y="320501"/>
                </a:lnTo>
                <a:lnTo>
                  <a:pt x="0" y="366471"/>
                </a:lnTo>
                <a:lnTo>
                  <a:pt x="2855" y="412441"/>
                </a:lnTo>
                <a:lnTo>
                  <a:pt x="11192" y="456707"/>
                </a:lnTo>
                <a:lnTo>
                  <a:pt x="24668" y="498927"/>
                </a:lnTo>
                <a:lnTo>
                  <a:pt x="42940" y="538755"/>
                </a:lnTo>
                <a:lnTo>
                  <a:pt x="65662" y="575849"/>
                </a:lnTo>
                <a:lnTo>
                  <a:pt x="92493" y="609866"/>
                </a:lnTo>
                <a:lnTo>
                  <a:pt x="123088" y="640461"/>
                </a:lnTo>
                <a:lnTo>
                  <a:pt x="157105" y="667292"/>
                </a:lnTo>
                <a:lnTo>
                  <a:pt x="194199" y="690015"/>
                </a:lnTo>
                <a:lnTo>
                  <a:pt x="234027" y="708286"/>
                </a:lnTo>
                <a:lnTo>
                  <a:pt x="276247" y="721762"/>
                </a:lnTo>
                <a:lnTo>
                  <a:pt x="320513" y="730099"/>
                </a:lnTo>
                <a:lnTo>
                  <a:pt x="366483" y="732955"/>
                </a:lnTo>
                <a:lnTo>
                  <a:pt x="412454" y="730099"/>
                </a:lnTo>
                <a:lnTo>
                  <a:pt x="456720" y="721762"/>
                </a:lnTo>
                <a:lnTo>
                  <a:pt x="498939" y="708286"/>
                </a:lnTo>
                <a:lnTo>
                  <a:pt x="538768" y="690015"/>
                </a:lnTo>
                <a:lnTo>
                  <a:pt x="575862" y="667292"/>
                </a:lnTo>
                <a:lnTo>
                  <a:pt x="609879" y="640461"/>
                </a:lnTo>
                <a:lnTo>
                  <a:pt x="640474" y="609866"/>
                </a:lnTo>
                <a:lnTo>
                  <a:pt x="667305" y="575849"/>
                </a:lnTo>
                <a:lnTo>
                  <a:pt x="690027" y="538755"/>
                </a:lnTo>
                <a:lnTo>
                  <a:pt x="708298" y="498927"/>
                </a:lnTo>
                <a:lnTo>
                  <a:pt x="721774" y="456707"/>
                </a:lnTo>
                <a:lnTo>
                  <a:pt x="730112" y="412441"/>
                </a:lnTo>
                <a:lnTo>
                  <a:pt x="732967" y="366471"/>
                </a:lnTo>
                <a:lnTo>
                  <a:pt x="730112" y="320501"/>
                </a:lnTo>
                <a:lnTo>
                  <a:pt x="721774" y="276235"/>
                </a:lnTo>
                <a:lnTo>
                  <a:pt x="708298" y="234017"/>
                </a:lnTo>
                <a:lnTo>
                  <a:pt x="690027" y="194189"/>
                </a:lnTo>
                <a:lnTo>
                  <a:pt x="667305" y="157096"/>
                </a:lnTo>
                <a:lnTo>
                  <a:pt x="640474" y="123081"/>
                </a:lnTo>
                <a:lnTo>
                  <a:pt x="609879" y="92487"/>
                </a:lnTo>
                <a:lnTo>
                  <a:pt x="575862" y="65658"/>
                </a:lnTo>
                <a:lnTo>
                  <a:pt x="538768" y="42937"/>
                </a:lnTo>
                <a:lnTo>
                  <a:pt x="498939" y="24667"/>
                </a:lnTo>
                <a:lnTo>
                  <a:pt x="456720" y="11192"/>
                </a:lnTo>
                <a:lnTo>
                  <a:pt x="412454" y="2855"/>
                </a:lnTo>
                <a:lnTo>
                  <a:pt x="366483" y="0"/>
                </a:lnTo>
                <a:close/>
              </a:path>
            </a:pathLst>
          </a:custGeom>
          <a:solidFill>
            <a:srgbClr val="595B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7758914" y="2870711"/>
            <a:ext cx="400050" cy="55562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83820" marR="10160" indent="-71755">
              <a:lnSpc>
                <a:spcPct val="78800"/>
              </a:lnSpc>
              <a:spcBef>
                <a:spcPts val="585"/>
              </a:spcBef>
            </a:pPr>
            <a:r>
              <a:rPr sz="1950" spc="-34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950" spc="-320" dirty="0">
                <a:solidFill>
                  <a:srgbClr val="FFFFFF"/>
                </a:solidFill>
                <a:latin typeface="Arial"/>
                <a:cs typeface="Arial"/>
              </a:rPr>
              <a:t>AY  </a:t>
            </a:r>
            <a:r>
              <a:rPr sz="1950" spc="-120" dirty="0">
                <a:solidFill>
                  <a:srgbClr val="FFFFFF"/>
                </a:solidFill>
                <a:latin typeface="Arial"/>
                <a:cs typeface="Arial"/>
              </a:rPr>
              <a:t>45</a:t>
            </a:r>
            <a:endParaRPr sz="1950">
              <a:latin typeface="Arial"/>
              <a:cs typeface="Arial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8986315" y="4152029"/>
            <a:ext cx="320675" cy="164465"/>
          </a:xfrm>
          <a:custGeom>
            <a:avLst/>
            <a:gdLst/>
            <a:ahLst/>
            <a:cxnLst/>
            <a:rect l="l" t="t" r="r" b="b"/>
            <a:pathLst>
              <a:path w="320675" h="164464">
                <a:moveTo>
                  <a:pt x="60680" y="164058"/>
                </a:moveTo>
                <a:lnTo>
                  <a:pt x="259892" y="164058"/>
                </a:lnTo>
                <a:lnTo>
                  <a:pt x="283515" y="159290"/>
                </a:lnTo>
                <a:lnTo>
                  <a:pt x="302807" y="146286"/>
                </a:lnTo>
                <a:lnTo>
                  <a:pt x="315815" y="126998"/>
                </a:lnTo>
                <a:lnTo>
                  <a:pt x="320586" y="103378"/>
                </a:lnTo>
                <a:lnTo>
                  <a:pt x="320586" y="60693"/>
                </a:lnTo>
                <a:lnTo>
                  <a:pt x="315815" y="37065"/>
                </a:lnTo>
                <a:lnTo>
                  <a:pt x="302807" y="17773"/>
                </a:lnTo>
                <a:lnTo>
                  <a:pt x="283515" y="4768"/>
                </a:lnTo>
                <a:lnTo>
                  <a:pt x="259892" y="0"/>
                </a:lnTo>
                <a:lnTo>
                  <a:pt x="60680" y="0"/>
                </a:lnTo>
                <a:lnTo>
                  <a:pt x="37059" y="4768"/>
                </a:lnTo>
                <a:lnTo>
                  <a:pt x="17772" y="17773"/>
                </a:lnTo>
                <a:lnTo>
                  <a:pt x="4768" y="37065"/>
                </a:lnTo>
                <a:lnTo>
                  <a:pt x="0" y="60693"/>
                </a:lnTo>
                <a:lnTo>
                  <a:pt x="0" y="103378"/>
                </a:lnTo>
                <a:lnTo>
                  <a:pt x="4768" y="126998"/>
                </a:lnTo>
                <a:lnTo>
                  <a:pt x="17772" y="146286"/>
                </a:lnTo>
                <a:lnTo>
                  <a:pt x="37059" y="159290"/>
                </a:lnTo>
                <a:lnTo>
                  <a:pt x="60680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164844" y="4173749"/>
            <a:ext cx="216330" cy="14389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9066769" y="4162201"/>
            <a:ext cx="17335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9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50" b="1" spc="-4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750">
              <a:latin typeface="Arial"/>
              <a:cs typeface="Arial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905395" y="4379440"/>
            <a:ext cx="1424940" cy="309880"/>
          </a:xfrm>
          <a:custGeom>
            <a:avLst/>
            <a:gdLst/>
            <a:ahLst/>
            <a:cxnLst/>
            <a:rect l="l" t="t" r="r" b="b"/>
            <a:pathLst>
              <a:path w="1424940" h="309879">
                <a:moveTo>
                  <a:pt x="1364119" y="309537"/>
                </a:moveTo>
                <a:lnTo>
                  <a:pt x="60693" y="309537"/>
                </a:lnTo>
                <a:lnTo>
                  <a:pt x="37070" y="304766"/>
                </a:lnTo>
                <a:lnTo>
                  <a:pt x="17778" y="291758"/>
                </a:lnTo>
                <a:lnTo>
                  <a:pt x="4770" y="272466"/>
                </a:lnTo>
                <a:lnTo>
                  <a:pt x="0" y="248843"/>
                </a:lnTo>
                <a:lnTo>
                  <a:pt x="0" y="60693"/>
                </a:lnTo>
                <a:lnTo>
                  <a:pt x="4770" y="37065"/>
                </a:lnTo>
                <a:lnTo>
                  <a:pt x="17778" y="17773"/>
                </a:lnTo>
                <a:lnTo>
                  <a:pt x="37070" y="4768"/>
                </a:lnTo>
                <a:lnTo>
                  <a:pt x="60693" y="0"/>
                </a:lnTo>
                <a:lnTo>
                  <a:pt x="1364119" y="0"/>
                </a:lnTo>
                <a:lnTo>
                  <a:pt x="1387742" y="4768"/>
                </a:lnTo>
                <a:lnTo>
                  <a:pt x="1407034" y="17773"/>
                </a:lnTo>
                <a:lnTo>
                  <a:pt x="1420042" y="37065"/>
                </a:lnTo>
                <a:lnTo>
                  <a:pt x="1424813" y="60693"/>
                </a:lnTo>
                <a:lnTo>
                  <a:pt x="1424813" y="248843"/>
                </a:lnTo>
                <a:lnTo>
                  <a:pt x="1420042" y="272466"/>
                </a:lnTo>
                <a:lnTo>
                  <a:pt x="1407034" y="291758"/>
                </a:lnTo>
                <a:lnTo>
                  <a:pt x="1387742" y="304766"/>
                </a:lnTo>
                <a:lnTo>
                  <a:pt x="1364119" y="309537"/>
                </a:lnTo>
                <a:close/>
              </a:path>
            </a:pathLst>
          </a:custGeom>
          <a:solidFill>
            <a:srgbClr val="D1D4D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831121" y="4503261"/>
            <a:ext cx="216330" cy="18726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7964851" y="4403021"/>
            <a:ext cx="1142365" cy="254635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869"/>
              </a:lnSpc>
              <a:spcBef>
                <a:spcPts val="180"/>
              </a:spcBef>
            </a:pPr>
            <a:r>
              <a:rPr sz="750" b="1" spc="-45" dirty="0">
                <a:latin typeface="Arial"/>
                <a:cs typeface="Arial"/>
              </a:rPr>
              <a:t>Did </a:t>
            </a:r>
            <a:r>
              <a:rPr sz="750" b="1" spc="-50" dirty="0">
                <a:latin typeface="Arial"/>
                <a:cs typeface="Arial"/>
              </a:rPr>
              <a:t>you </a:t>
            </a:r>
            <a:r>
              <a:rPr sz="750" b="1" spc="-45" dirty="0">
                <a:latin typeface="Arial"/>
                <a:cs typeface="Arial"/>
              </a:rPr>
              <a:t>purchase from </a:t>
            </a:r>
            <a:r>
              <a:rPr sz="750" b="1" spc="-55" dirty="0">
                <a:latin typeface="Arial"/>
                <a:cs typeface="Arial"/>
              </a:rPr>
              <a:t>Dan  </a:t>
            </a:r>
            <a:r>
              <a:rPr sz="750" b="1" spc="-50" dirty="0">
                <a:latin typeface="Arial"/>
                <a:cs typeface="Arial"/>
              </a:rPr>
              <a:t>Jennings</a:t>
            </a:r>
            <a:r>
              <a:rPr sz="750" b="1" spc="-30" dirty="0">
                <a:latin typeface="Arial"/>
                <a:cs typeface="Arial"/>
              </a:rPr>
              <a:t> </a:t>
            </a:r>
            <a:r>
              <a:rPr sz="750" b="1" spc="-50" dirty="0">
                <a:latin typeface="Arial"/>
                <a:cs typeface="Arial"/>
              </a:rPr>
              <a:t>Nissan?</a:t>
            </a:r>
            <a:endParaRPr sz="750">
              <a:latin typeface="Arial"/>
              <a:cs typeface="Arial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8993413" y="4747398"/>
            <a:ext cx="320675" cy="164465"/>
          </a:xfrm>
          <a:custGeom>
            <a:avLst/>
            <a:gdLst/>
            <a:ahLst/>
            <a:cxnLst/>
            <a:rect l="l" t="t" r="r" b="b"/>
            <a:pathLst>
              <a:path w="320675" h="164464">
                <a:moveTo>
                  <a:pt x="60680" y="164058"/>
                </a:moveTo>
                <a:lnTo>
                  <a:pt x="259892" y="164058"/>
                </a:lnTo>
                <a:lnTo>
                  <a:pt x="283515" y="159290"/>
                </a:lnTo>
                <a:lnTo>
                  <a:pt x="302807" y="146286"/>
                </a:lnTo>
                <a:lnTo>
                  <a:pt x="315815" y="126998"/>
                </a:lnTo>
                <a:lnTo>
                  <a:pt x="320586" y="103377"/>
                </a:lnTo>
                <a:lnTo>
                  <a:pt x="320586" y="60693"/>
                </a:lnTo>
                <a:lnTo>
                  <a:pt x="315815" y="37065"/>
                </a:lnTo>
                <a:lnTo>
                  <a:pt x="302807" y="17773"/>
                </a:lnTo>
                <a:lnTo>
                  <a:pt x="283515" y="4768"/>
                </a:lnTo>
                <a:lnTo>
                  <a:pt x="259892" y="0"/>
                </a:lnTo>
                <a:lnTo>
                  <a:pt x="60680" y="0"/>
                </a:lnTo>
                <a:lnTo>
                  <a:pt x="37059" y="4768"/>
                </a:lnTo>
                <a:lnTo>
                  <a:pt x="17772" y="17773"/>
                </a:lnTo>
                <a:lnTo>
                  <a:pt x="4768" y="37065"/>
                </a:lnTo>
                <a:lnTo>
                  <a:pt x="0" y="60693"/>
                </a:lnTo>
                <a:lnTo>
                  <a:pt x="0" y="103377"/>
                </a:lnTo>
                <a:lnTo>
                  <a:pt x="4768" y="126998"/>
                </a:lnTo>
                <a:lnTo>
                  <a:pt x="17772" y="146286"/>
                </a:lnTo>
                <a:lnTo>
                  <a:pt x="37059" y="159290"/>
                </a:lnTo>
                <a:lnTo>
                  <a:pt x="60680" y="164058"/>
                </a:lnTo>
                <a:close/>
              </a:path>
            </a:pathLst>
          </a:custGeom>
          <a:solidFill>
            <a:srgbClr val="41AD4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171944" y="4769117"/>
            <a:ext cx="216330" cy="14389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9073867" y="4757570"/>
            <a:ext cx="173355" cy="14414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750" b="1" spc="-9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50" b="1" spc="-4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endParaRPr sz="75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078467" y="4758396"/>
            <a:ext cx="311150" cy="311150"/>
          </a:xfrm>
          <a:custGeom>
            <a:avLst/>
            <a:gdLst/>
            <a:ahLst/>
            <a:cxnLst/>
            <a:rect l="l" t="t" r="r" b="b"/>
            <a:pathLst>
              <a:path w="311150" h="311150">
                <a:moveTo>
                  <a:pt x="155397" y="0"/>
                </a:moveTo>
                <a:lnTo>
                  <a:pt x="106278" y="7921"/>
                </a:lnTo>
                <a:lnTo>
                  <a:pt x="63620" y="29980"/>
                </a:lnTo>
                <a:lnTo>
                  <a:pt x="29981" y="63617"/>
                </a:lnTo>
                <a:lnTo>
                  <a:pt x="7921" y="106271"/>
                </a:lnTo>
                <a:lnTo>
                  <a:pt x="0" y="155384"/>
                </a:lnTo>
                <a:lnTo>
                  <a:pt x="7921" y="204503"/>
                </a:lnTo>
                <a:lnTo>
                  <a:pt x="29981" y="247161"/>
                </a:lnTo>
                <a:lnTo>
                  <a:pt x="63620" y="280799"/>
                </a:lnTo>
                <a:lnTo>
                  <a:pt x="106278" y="302859"/>
                </a:lnTo>
                <a:lnTo>
                  <a:pt x="155397" y="310781"/>
                </a:lnTo>
                <a:lnTo>
                  <a:pt x="204515" y="302859"/>
                </a:lnTo>
                <a:lnTo>
                  <a:pt x="247174" y="280799"/>
                </a:lnTo>
                <a:lnTo>
                  <a:pt x="280812" y="247161"/>
                </a:lnTo>
                <a:lnTo>
                  <a:pt x="302872" y="204503"/>
                </a:lnTo>
                <a:lnTo>
                  <a:pt x="310794" y="155384"/>
                </a:lnTo>
                <a:lnTo>
                  <a:pt x="302872" y="106271"/>
                </a:lnTo>
                <a:lnTo>
                  <a:pt x="280812" y="63617"/>
                </a:lnTo>
                <a:lnTo>
                  <a:pt x="247174" y="29980"/>
                </a:lnTo>
                <a:lnTo>
                  <a:pt x="204515" y="7921"/>
                </a:lnTo>
                <a:lnTo>
                  <a:pt x="155397" y="0"/>
                </a:lnTo>
                <a:close/>
              </a:path>
            </a:pathLst>
          </a:custGeom>
          <a:solidFill>
            <a:srgbClr val="90C3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121097" y="4914577"/>
            <a:ext cx="354965" cy="0"/>
          </a:xfrm>
          <a:custGeom>
            <a:avLst/>
            <a:gdLst/>
            <a:ahLst/>
            <a:cxnLst/>
            <a:rect l="l" t="t" r="r" b="b"/>
            <a:pathLst>
              <a:path w="354965">
                <a:moveTo>
                  <a:pt x="354545" y="0"/>
                </a:moveTo>
                <a:lnTo>
                  <a:pt x="0" y="0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121095" y="4854587"/>
            <a:ext cx="64769" cy="120014"/>
          </a:xfrm>
          <a:custGeom>
            <a:avLst/>
            <a:gdLst/>
            <a:ahLst/>
            <a:cxnLst/>
            <a:rect l="l" t="t" r="r" b="b"/>
            <a:pathLst>
              <a:path w="64770" h="120014">
                <a:moveTo>
                  <a:pt x="64528" y="0"/>
                </a:moveTo>
                <a:lnTo>
                  <a:pt x="0" y="59994"/>
                </a:lnTo>
                <a:lnTo>
                  <a:pt x="64528" y="119976"/>
                </a:lnTo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7456931" y="1691641"/>
            <a:ext cx="0" cy="3215640"/>
          </a:xfrm>
          <a:custGeom>
            <a:avLst/>
            <a:gdLst/>
            <a:ahLst/>
            <a:cxnLst/>
            <a:rect l="l" t="t" r="r" b="b"/>
            <a:pathLst>
              <a:path h="3215640">
                <a:moveTo>
                  <a:pt x="0" y="3215030"/>
                </a:moveTo>
                <a:lnTo>
                  <a:pt x="0" y="0"/>
                </a:lnTo>
              </a:path>
            </a:pathLst>
          </a:custGeom>
          <a:ln w="2540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7757159" y="1392692"/>
            <a:ext cx="1870075" cy="833755"/>
          </a:xfrm>
          <a:prstGeom prst="rect">
            <a:avLst/>
          </a:prstGeom>
        </p:spPr>
        <p:txBody>
          <a:bodyPr vert="horz" wrap="square" lIns="0" tIns="7620" rIns="0" bIns="0" rtlCol="0">
            <a:spAutoFit/>
          </a:bodyPr>
          <a:lstStyle/>
          <a:p>
            <a:pPr marL="12700" marR="5080">
              <a:lnSpc>
                <a:spcPct val="102600"/>
              </a:lnSpc>
              <a:spcBef>
                <a:spcPts val="60"/>
              </a:spcBef>
            </a:pPr>
            <a:r>
              <a:rPr sz="1300" spc="-50" dirty="0">
                <a:solidFill>
                  <a:srgbClr val="595B61"/>
                </a:solidFill>
                <a:latin typeface="Calibri"/>
                <a:cs typeface="Calibri"/>
              </a:rPr>
              <a:t>Day </a:t>
            </a:r>
            <a:r>
              <a:rPr sz="1300" spc="-45" dirty="0">
                <a:solidFill>
                  <a:srgbClr val="595B61"/>
                </a:solidFill>
                <a:latin typeface="Calibri"/>
                <a:cs typeface="Calibri"/>
              </a:rPr>
              <a:t>20/45, </a:t>
            </a:r>
            <a:r>
              <a:rPr sz="1300" spc="-25" dirty="0">
                <a:solidFill>
                  <a:srgbClr val="595B61"/>
                </a:solidFill>
                <a:latin typeface="Calibri"/>
                <a:cs typeface="Calibri"/>
              </a:rPr>
              <a:t>if </a:t>
            </a:r>
            <a:r>
              <a:rPr sz="1300" spc="-75" dirty="0">
                <a:solidFill>
                  <a:srgbClr val="595B61"/>
                </a:solidFill>
                <a:latin typeface="Calibri"/>
                <a:cs typeface="Calibri"/>
              </a:rPr>
              <a:t>customer  </a:t>
            </a:r>
            <a:r>
              <a:rPr sz="1300" spc="-55" dirty="0">
                <a:solidFill>
                  <a:srgbClr val="595B61"/>
                </a:solidFill>
                <a:latin typeface="Calibri"/>
                <a:cs typeface="Calibri"/>
              </a:rPr>
              <a:t>answers </a:t>
            </a:r>
            <a:r>
              <a:rPr sz="1300" spc="-65" dirty="0">
                <a:solidFill>
                  <a:srgbClr val="595B61"/>
                </a:solidFill>
                <a:latin typeface="Calibri"/>
                <a:cs typeface="Calibri"/>
              </a:rPr>
              <a:t>“Yes, </a:t>
            </a:r>
            <a:r>
              <a:rPr sz="1300" spc="-95" dirty="0">
                <a:solidFill>
                  <a:srgbClr val="595B61"/>
                </a:solidFill>
                <a:latin typeface="Calibri"/>
                <a:cs typeface="Calibri"/>
              </a:rPr>
              <a:t>I’m </a:t>
            </a:r>
            <a:r>
              <a:rPr sz="1300" spc="-35" dirty="0">
                <a:solidFill>
                  <a:srgbClr val="595B61"/>
                </a:solidFill>
                <a:latin typeface="Calibri"/>
                <a:cs typeface="Calibri"/>
              </a:rPr>
              <a:t>still  </a:t>
            </a:r>
            <a:r>
              <a:rPr sz="1300" spc="-80" dirty="0">
                <a:solidFill>
                  <a:srgbClr val="595B61"/>
                </a:solidFill>
                <a:latin typeface="Calibri"/>
                <a:cs typeface="Calibri"/>
              </a:rPr>
              <a:t>interested”, </a:t>
            </a:r>
            <a:r>
              <a:rPr sz="1300" spc="-75" dirty="0">
                <a:solidFill>
                  <a:srgbClr val="595B61"/>
                </a:solidFill>
                <a:latin typeface="Calibri"/>
                <a:cs typeface="Calibri"/>
              </a:rPr>
              <a:t>a </a:t>
            </a:r>
            <a:r>
              <a:rPr sz="1300" b="1" spc="-95" dirty="0">
                <a:solidFill>
                  <a:srgbClr val="595B61"/>
                </a:solidFill>
                <a:latin typeface="Calibri"/>
                <a:cs typeface="Calibri"/>
              </a:rPr>
              <a:t>HOT </a:t>
            </a:r>
            <a:r>
              <a:rPr sz="1300" b="1" spc="-65" dirty="0">
                <a:solidFill>
                  <a:srgbClr val="595B61"/>
                </a:solidFill>
                <a:latin typeface="Calibri"/>
                <a:cs typeface="Calibri"/>
              </a:rPr>
              <a:t>Notification  </a:t>
            </a:r>
            <a:r>
              <a:rPr sz="1300" spc="-30" dirty="0">
                <a:solidFill>
                  <a:srgbClr val="595B61"/>
                </a:solidFill>
                <a:latin typeface="Calibri"/>
                <a:cs typeface="Calibri"/>
              </a:rPr>
              <a:t>is </a:t>
            </a:r>
            <a:r>
              <a:rPr sz="1300" spc="-60" dirty="0">
                <a:solidFill>
                  <a:srgbClr val="595B61"/>
                </a:solidFill>
                <a:latin typeface="Calibri"/>
                <a:cs typeface="Calibri"/>
              </a:rPr>
              <a:t>sent </a:t>
            </a:r>
            <a:r>
              <a:rPr sz="1300" spc="-80" dirty="0">
                <a:solidFill>
                  <a:srgbClr val="595B61"/>
                </a:solidFill>
                <a:latin typeface="Calibri"/>
                <a:cs typeface="Calibri"/>
              </a:rPr>
              <a:t>to </a:t>
            </a:r>
            <a:r>
              <a:rPr sz="1300" spc="-75" dirty="0">
                <a:solidFill>
                  <a:srgbClr val="595B61"/>
                </a:solidFill>
                <a:latin typeface="Calibri"/>
                <a:cs typeface="Calibri"/>
              </a:rPr>
              <a:t>the dealer’s</a:t>
            </a:r>
            <a:r>
              <a:rPr sz="1300" spc="-45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300" spc="-85" dirty="0">
                <a:solidFill>
                  <a:srgbClr val="595B61"/>
                </a:solidFill>
                <a:latin typeface="Calibri"/>
                <a:cs typeface="Calibri"/>
              </a:rPr>
              <a:t>CRM</a:t>
            </a:r>
            <a:endParaRPr sz="1300">
              <a:latin typeface="Calibri"/>
              <a:cs typeface="Calibri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7237474" y="1289302"/>
            <a:ext cx="439420" cy="439420"/>
          </a:xfrm>
          <a:custGeom>
            <a:avLst/>
            <a:gdLst/>
            <a:ahLst/>
            <a:cxnLst/>
            <a:rect l="l" t="t" r="r" b="b"/>
            <a:pathLst>
              <a:path w="439420" h="439419">
                <a:moveTo>
                  <a:pt x="219709" y="0"/>
                </a:moveTo>
                <a:lnTo>
                  <a:pt x="175429" y="4464"/>
                </a:lnTo>
                <a:lnTo>
                  <a:pt x="134186" y="17266"/>
                </a:lnTo>
                <a:lnTo>
                  <a:pt x="96865" y="37524"/>
                </a:lnTo>
                <a:lnTo>
                  <a:pt x="64349" y="64354"/>
                </a:lnTo>
                <a:lnTo>
                  <a:pt x="37521" y="96870"/>
                </a:lnTo>
                <a:lnTo>
                  <a:pt x="17265" y="134191"/>
                </a:lnTo>
                <a:lnTo>
                  <a:pt x="4463" y="175432"/>
                </a:lnTo>
                <a:lnTo>
                  <a:pt x="0" y="219710"/>
                </a:lnTo>
                <a:lnTo>
                  <a:pt x="4463" y="263987"/>
                </a:lnTo>
                <a:lnTo>
                  <a:pt x="17265" y="305228"/>
                </a:lnTo>
                <a:lnTo>
                  <a:pt x="37521" y="342549"/>
                </a:lnTo>
                <a:lnTo>
                  <a:pt x="64349" y="375065"/>
                </a:lnTo>
                <a:lnTo>
                  <a:pt x="96865" y="401895"/>
                </a:lnTo>
                <a:lnTo>
                  <a:pt x="134186" y="422153"/>
                </a:lnTo>
                <a:lnTo>
                  <a:pt x="175429" y="434955"/>
                </a:lnTo>
                <a:lnTo>
                  <a:pt x="219709" y="439420"/>
                </a:lnTo>
                <a:lnTo>
                  <a:pt x="263990" y="434955"/>
                </a:lnTo>
                <a:lnTo>
                  <a:pt x="305233" y="422153"/>
                </a:lnTo>
                <a:lnTo>
                  <a:pt x="342554" y="401895"/>
                </a:lnTo>
                <a:lnTo>
                  <a:pt x="375070" y="375065"/>
                </a:lnTo>
                <a:lnTo>
                  <a:pt x="401898" y="342549"/>
                </a:lnTo>
                <a:lnTo>
                  <a:pt x="422154" y="305228"/>
                </a:lnTo>
                <a:lnTo>
                  <a:pt x="434956" y="263987"/>
                </a:lnTo>
                <a:lnTo>
                  <a:pt x="439419" y="219710"/>
                </a:lnTo>
                <a:lnTo>
                  <a:pt x="434956" y="175432"/>
                </a:lnTo>
                <a:lnTo>
                  <a:pt x="422154" y="134191"/>
                </a:lnTo>
                <a:lnTo>
                  <a:pt x="401898" y="96870"/>
                </a:lnTo>
                <a:lnTo>
                  <a:pt x="375070" y="64354"/>
                </a:lnTo>
                <a:lnTo>
                  <a:pt x="342554" y="37524"/>
                </a:lnTo>
                <a:lnTo>
                  <a:pt x="305233" y="17266"/>
                </a:lnTo>
                <a:lnTo>
                  <a:pt x="263990" y="4464"/>
                </a:lnTo>
                <a:lnTo>
                  <a:pt x="219709" y="0"/>
                </a:lnTo>
                <a:close/>
              </a:path>
            </a:pathLst>
          </a:custGeom>
          <a:solidFill>
            <a:srgbClr val="90C3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7293203" y="1399089"/>
            <a:ext cx="328295" cy="2032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8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150" spc="-26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1150" spc="-185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150" spc="-204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1150">
              <a:latin typeface="Arial"/>
              <a:cs typeface="Arial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388656" y="4914900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>
                <a:moveTo>
                  <a:pt x="0" y="0"/>
                </a:moveTo>
                <a:lnTo>
                  <a:pt x="81178" y="0"/>
                </a:lnTo>
              </a:path>
            </a:pathLst>
          </a:custGeom>
          <a:ln w="2540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13816" y="1513330"/>
            <a:ext cx="73151" cy="7315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13816" y="1828292"/>
            <a:ext cx="73151" cy="7315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13816" y="2143251"/>
            <a:ext cx="73151" cy="73151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5">
            <a:extLst>
              <a:ext uri="{FF2B5EF4-FFF2-40B4-BE49-F238E27FC236}">
                <a16:creationId xmlns:a16="http://schemas.microsoft.com/office/drawing/2014/main" id="{80D720BF-B5CC-4137-B42F-9BF61D0F472A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7" name="Picture 106">
            <a:extLst>
              <a:ext uri="{FF2B5EF4-FFF2-40B4-BE49-F238E27FC236}">
                <a16:creationId xmlns:a16="http://schemas.microsoft.com/office/drawing/2014/main" id="{3D54A9F0-4BF1-4E14-9DDC-52C06908A8E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pic>
        <p:nvPicPr>
          <p:cNvPr id="108" name="Picture 107">
            <a:extLst>
              <a:ext uri="{FF2B5EF4-FFF2-40B4-BE49-F238E27FC236}">
                <a16:creationId xmlns:a16="http://schemas.microsoft.com/office/drawing/2014/main" id="{FCA381E7-A4B2-4C80-BF19-E9BFE6769B1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502" y="7148475"/>
            <a:ext cx="2499979" cy="65167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A8C8FB8-D058-4C01-8CB6-4C4F5084AC79}"/>
              </a:ext>
            </a:extLst>
          </p:cNvPr>
          <p:cNvSpPr/>
          <p:nvPr/>
        </p:nvSpPr>
        <p:spPr>
          <a:xfrm>
            <a:off x="1636649" y="538472"/>
            <a:ext cx="6400800" cy="1734958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bject 24"/>
          <p:cNvSpPr txBox="1"/>
          <p:nvPr/>
        </p:nvSpPr>
        <p:spPr>
          <a:xfrm>
            <a:off x="5483254" y="4302920"/>
            <a:ext cx="113030" cy="100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500" b="1" spc="-60" dirty="0">
                <a:solidFill>
                  <a:srgbClr val="FFFFFF"/>
                </a:solidFill>
                <a:latin typeface="Arial"/>
                <a:cs typeface="Arial"/>
              </a:rPr>
              <a:t>MO</a:t>
            </a:r>
            <a:endParaRPr sz="5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664704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962744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262738" y="3107232"/>
            <a:ext cx="1326515" cy="95885"/>
          </a:xfrm>
          <a:custGeom>
            <a:avLst/>
            <a:gdLst/>
            <a:ahLst/>
            <a:cxnLst/>
            <a:rect l="l" t="t" r="r" b="b"/>
            <a:pathLst>
              <a:path w="1326515" h="95885">
                <a:moveTo>
                  <a:pt x="0" y="95808"/>
                </a:moveTo>
                <a:lnTo>
                  <a:pt x="1326172" y="95808"/>
                </a:lnTo>
                <a:lnTo>
                  <a:pt x="1326172" y="0"/>
                </a:lnTo>
                <a:lnTo>
                  <a:pt x="0" y="0"/>
                </a:lnTo>
                <a:lnTo>
                  <a:pt x="0" y="958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677600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2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2" y="0"/>
                </a:lnTo>
                <a:lnTo>
                  <a:pt x="16952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732561" y="3304517"/>
            <a:ext cx="63500" cy="15240"/>
          </a:xfrm>
          <a:custGeom>
            <a:avLst/>
            <a:gdLst/>
            <a:ahLst/>
            <a:cxnLst/>
            <a:rect l="l" t="t" r="r" b="b"/>
            <a:pathLst>
              <a:path w="63500" h="15239">
                <a:moveTo>
                  <a:pt x="0" y="0"/>
                </a:moveTo>
                <a:lnTo>
                  <a:pt x="63101" y="0"/>
                </a:lnTo>
                <a:lnTo>
                  <a:pt x="63101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732561" y="3319462"/>
            <a:ext cx="17145" cy="22860"/>
          </a:xfrm>
          <a:custGeom>
            <a:avLst/>
            <a:gdLst/>
            <a:ahLst/>
            <a:cxnLst/>
            <a:rect l="l" t="t" r="r" b="b"/>
            <a:pathLst>
              <a:path w="17145" h="22860">
                <a:moveTo>
                  <a:pt x="0" y="0"/>
                </a:moveTo>
                <a:lnTo>
                  <a:pt x="16954" y="0"/>
                </a:lnTo>
                <a:lnTo>
                  <a:pt x="16954" y="22416"/>
                </a:lnTo>
                <a:lnTo>
                  <a:pt x="0" y="2241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732561" y="3341878"/>
            <a:ext cx="60960" cy="15240"/>
          </a:xfrm>
          <a:custGeom>
            <a:avLst/>
            <a:gdLst/>
            <a:ahLst/>
            <a:cxnLst/>
            <a:rect l="l" t="t" r="r" b="b"/>
            <a:pathLst>
              <a:path w="60959" h="15239">
                <a:moveTo>
                  <a:pt x="0" y="0"/>
                </a:moveTo>
                <a:lnTo>
                  <a:pt x="60682" y="0"/>
                </a:lnTo>
                <a:lnTo>
                  <a:pt x="60682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732561" y="3356823"/>
            <a:ext cx="17145" cy="25400"/>
          </a:xfrm>
          <a:custGeom>
            <a:avLst/>
            <a:gdLst/>
            <a:ahLst/>
            <a:cxnLst/>
            <a:rect l="l" t="t" r="r" b="b"/>
            <a:pathLst>
              <a:path w="17145" h="25400">
                <a:moveTo>
                  <a:pt x="0" y="0"/>
                </a:moveTo>
                <a:lnTo>
                  <a:pt x="16954" y="0"/>
                </a:lnTo>
                <a:lnTo>
                  <a:pt x="16954" y="24907"/>
                </a:lnTo>
                <a:lnTo>
                  <a:pt x="0" y="249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32561" y="3381731"/>
            <a:ext cx="66040" cy="15240"/>
          </a:xfrm>
          <a:custGeom>
            <a:avLst/>
            <a:gdLst/>
            <a:ahLst/>
            <a:cxnLst/>
            <a:rect l="l" t="t" r="r" b="b"/>
            <a:pathLst>
              <a:path w="66040" h="15239">
                <a:moveTo>
                  <a:pt x="0" y="0"/>
                </a:moveTo>
                <a:lnTo>
                  <a:pt x="65525" y="0"/>
                </a:lnTo>
                <a:lnTo>
                  <a:pt x="65525" y="14944"/>
                </a:lnTo>
                <a:lnTo>
                  <a:pt x="0" y="1494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897658" y="3304517"/>
            <a:ext cx="75565" cy="15240"/>
          </a:xfrm>
          <a:custGeom>
            <a:avLst/>
            <a:gdLst/>
            <a:ahLst/>
            <a:cxnLst/>
            <a:rect l="l" t="t" r="r" b="b"/>
            <a:pathLst>
              <a:path w="75565" h="15239">
                <a:moveTo>
                  <a:pt x="75348" y="14754"/>
                </a:moveTo>
                <a:lnTo>
                  <a:pt x="0" y="14754"/>
                </a:lnTo>
                <a:lnTo>
                  <a:pt x="0" y="0"/>
                </a:lnTo>
                <a:lnTo>
                  <a:pt x="75348" y="0"/>
                </a:lnTo>
                <a:lnTo>
                  <a:pt x="75348" y="1475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926854" y="3319272"/>
            <a:ext cx="17145" cy="77470"/>
          </a:xfrm>
          <a:custGeom>
            <a:avLst/>
            <a:gdLst/>
            <a:ahLst/>
            <a:cxnLst/>
            <a:rect l="l" t="t" r="r" b="b"/>
            <a:pathLst>
              <a:path w="17145" h="77470">
                <a:moveTo>
                  <a:pt x="16954" y="76882"/>
                </a:moveTo>
                <a:lnTo>
                  <a:pt x="0" y="76882"/>
                </a:lnTo>
                <a:lnTo>
                  <a:pt x="0" y="0"/>
                </a:lnTo>
                <a:lnTo>
                  <a:pt x="16954" y="0"/>
                </a:lnTo>
                <a:lnTo>
                  <a:pt x="16954" y="7688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981522" y="3304517"/>
            <a:ext cx="20955" cy="19050"/>
          </a:xfrm>
          <a:custGeom>
            <a:avLst/>
            <a:gdLst/>
            <a:ahLst/>
            <a:cxnLst/>
            <a:rect l="l" t="t" r="r" b="b"/>
            <a:pathLst>
              <a:path w="20954" h="19050">
                <a:moveTo>
                  <a:pt x="13108" y="18638"/>
                </a:moveTo>
                <a:lnTo>
                  <a:pt x="7188" y="18638"/>
                </a:lnTo>
                <a:lnTo>
                  <a:pt x="4743" y="17711"/>
                </a:lnTo>
                <a:lnTo>
                  <a:pt x="886" y="14000"/>
                </a:lnTo>
                <a:lnTo>
                  <a:pt x="0" y="11993"/>
                </a:lnTo>
                <a:lnTo>
                  <a:pt x="0" y="6646"/>
                </a:lnTo>
                <a:lnTo>
                  <a:pt x="886" y="4638"/>
                </a:lnTo>
                <a:lnTo>
                  <a:pt x="4743" y="928"/>
                </a:lnTo>
                <a:lnTo>
                  <a:pt x="7188" y="0"/>
                </a:lnTo>
                <a:lnTo>
                  <a:pt x="13108" y="0"/>
                </a:lnTo>
                <a:lnTo>
                  <a:pt x="15598" y="886"/>
                </a:lnTo>
                <a:lnTo>
                  <a:pt x="19634" y="4422"/>
                </a:lnTo>
                <a:lnTo>
                  <a:pt x="20642" y="6646"/>
                </a:lnTo>
                <a:lnTo>
                  <a:pt x="20642" y="11993"/>
                </a:lnTo>
                <a:lnTo>
                  <a:pt x="19634" y="14217"/>
                </a:lnTo>
                <a:lnTo>
                  <a:pt x="15598" y="17753"/>
                </a:lnTo>
                <a:lnTo>
                  <a:pt x="13108" y="186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010988" y="3304517"/>
            <a:ext cx="76835" cy="93980"/>
          </a:xfrm>
          <a:custGeom>
            <a:avLst/>
            <a:gdLst/>
            <a:ahLst/>
            <a:cxnLst/>
            <a:rect l="l" t="t" r="r" b="b"/>
            <a:pathLst>
              <a:path w="76834" h="93979">
                <a:moveTo>
                  <a:pt x="43818" y="93966"/>
                </a:moveTo>
                <a:lnTo>
                  <a:pt x="32876" y="93966"/>
                </a:lnTo>
                <a:lnTo>
                  <a:pt x="27806" y="93124"/>
                </a:lnTo>
                <a:lnTo>
                  <a:pt x="0" y="63507"/>
                </a:lnTo>
                <a:lnTo>
                  <a:pt x="0" y="0"/>
                </a:lnTo>
                <a:lnTo>
                  <a:pt x="16954" y="0"/>
                </a:lnTo>
                <a:lnTo>
                  <a:pt x="16954" y="59711"/>
                </a:lnTo>
                <a:lnTo>
                  <a:pt x="17311" y="62060"/>
                </a:lnTo>
                <a:lnTo>
                  <a:pt x="34311" y="78433"/>
                </a:lnTo>
                <a:lnTo>
                  <a:pt x="71009" y="78433"/>
                </a:lnTo>
                <a:lnTo>
                  <a:pt x="69070" y="81152"/>
                </a:lnTo>
                <a:lnTo>
                  <a:pt x="62251" y="87365"/>
                </a:lnTo>
                <a:lnTo>
                  <a:pt x="58214" y="89759"/>
                </a:lnTo>
                <a:lnTo>
                  <a:pt x="48886" y="93124"/>
                </a:lnTo>
                <a:lnTo>
                  <a:pt x="43818" y="93966"/>
                </a:lnTo>
                <a:close/>
              </a:path>
              <a:path w="76834" h="93979">
                <a:moveTo>
                  <a:pt x="71009" y="78433"/>
                </a:moveTo>
                <a:lnTo>
                  <a:pt x="42385" y="78433"/>
                </a:lnTo>
                <a:lnTo>
                  <a:pt x="45769" y="77766"/>
                </a:lnTo>
                <a:lnTo>
                  <a:pt x="51241" y="75091"/>
                </a:lnTo>
                <a:lnTo>
                  <a:pt x="59740" y="59711"/>
                </a:lnTo>
                <a:lnTo>
                  <a:pt x="59740" y="0"/>
                </a:lnTo>
                <a:lnTo>
                  <a:pt x="76694" y="0"/>
                </a:lnTo>
                <a:lnTo>
                  <a:pt x="76694" y="63507"/>
                </a:lnTo>
                <a:lnTo>
                  <a:pt x="75705" y="68490"/>
                </a:lnTo>
                <a:lnTo>
                  <a:pt x="71760" y="77379"/>
                </a:lnTo>
                <a:lnTo>
                  <a:pt x="71009" y="784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983731" y="3334027"/>
            <a:ext cx="16510" cy="62230"/>
          </a:xfrm>
          <a:custGeom>
            <a:avLst/>
            <a:gdLst/>
            <a:ahLst/>
            <a:cxnLst/>
            <a:rect l="l" t="t" r="r" b="b"/>
            <a:pathLst>
              <a:path w="16509" h="62229">
                <a:moveTo>
                  <a:pt x="0" y="0"/>
                </a:moveTo>
                <a:lnTo>
                  <a:pt x="16147" y="0"/>
                </a:lnTo>
                <a:lnTo>
                  <a:pt x="16147" y="62125"/>
                </a:lnTo>
                <a:lnTo>
                  <a:pt x="0" y="6212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098063" y="3304517"/>
            <a:ext cx="102870" cy="92075"/>
          </a:xfrm>
          <a:custGeom>
            <a:avLst/>
            <a:gdLst/>
            <a:ahLst/>
            <a:cxnLst/>
            <a:rect l="l" t="t" r="r" b="b"/>
            <a:pathLst>
              <a:path w="102870" h="92075">
                <a:moveTo>
                  <a:pt x="16146" y="91637"/>
                </a:moveTo>
                <a:lnTo>
                  <a:pt x="0" y="91637"/>
                </a:lnTo>
                <a:lnTo>
                  <a:pt x="0" y="0"/>
                </a:lnTo>
                <a:lnTo>
                  <a:pt x="25833" y="0"/>
                </a:lnTo>
                <a:lnTo>
                  <a:pt x="31985" y="15532"/>
                </a:lnTo>
                <a:lnTo>
                  <a:pt x="16146" y="15532"/>
                </a:lnTo>
                <a:lnTo>
                  <a:pt x="16146" y="91637"/>
                </a:lnTo>
                <a:close/>
              </a:path>
              <a:path w="102870" h="92075">
                <a:moveTo>
                  <a:pt x="67613" y="64196"/>
                </a:moveTo>
                <a:lnTo>
                  <a:pt x="51262" y="64196"/>
                </a:lnTo>
                <a:lnTo>
                  <a:pt x="76961" y="0"/>
                </a:lnTo>
                <a:lnTo>
                  <a:pt x="102526" y="0"/>
                </a:lnTo>
                <a:lnTo>
                  <a:pt x="102526" y="15532"/>
                </a:lnTo>
                <a:lnTo>
                  <a:pt x="86110" y="15532"/>
                </a:lnTo>
                <a:lnTo>
                  <a:pt x="67613" y="64196"/>
                </a:lnTo>
                <a:close/>
              </a:path>
              <a:path w="102870" h="92075">
                <a:moveTo>
                  <a:pt x="57183" y="91637"/>
                </a:moveTo>
                <a:lnTo>
                  <a:pt x="45342" y="91637"/>
                </a:lnTo>
                <a:lnTo>
                  <a:pt x="16414" y="15532"/>
                </a:lnTo>
                <a:lnTo>
                  <a:pt x="31985" y="15532"/>
                </a:lnTo>
                <a:lnTo>
                  <a:pt x="51262" y="64196"/>
                </a:lnTo>
                <a:lnTo>
                  <a:pt x="67613" y="64196"/>
                </a:lnTo>
                <a:lnTo>
                  <a:pt x="57183" y="91637"/>
                </a:lnTo>
                <a:close/>
              </a:path>
              <a:path w="102870" h="92075">
                <a:moveTo>
                  <a:pt x="102526" y="91637"/>
                </a:moveTo>
                <a:lnTo>
                  <a:pt x="86380" y="91637"/>
                </a:lnTo>
                <a:lnTo>
                  <a:pt x="86380" y="15532"/>
                </a:lnTo>
                <a:lnTo>
                  <a:pt x="102526" y="15532"/>
                </a:lnTo>
                <a:lnTo>
                  <a:pt x="102526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803684" y="3304516"/>
            <a:ext cx="92710" cy="92075"/>
          </a:xfrm>
          <a:custGeom>
            <a:avLst/>
            <a:gdLst/>
            <a:ahLst/>
            <a:cxnLst/>
            <a:rect l="l" t="t" r="r" b="b"/>
            <a:pathLst>
              <a:path w="92709" h="92075">
                <a:moveTo>
                  <a:pt x="20451" y="91637"/>
                </a:moveTo>
                <a:lnTo>
                  <a:pt x="0" y="91637"/>
                </a:lnTo>
                <a:lnTo>
                  <a:pt x="35248" y="44284"/>
                </a:lnTo>
                <a:lnTo>
                  <a:pt x="2152" y="0"/>
                </a:lnTo>
                <a:lnTo>
                  <a:pt x="23546" y="0"/>
                </a:lnTo>
                <a:lnTo>
                  <a:pt x="45947" y="29915"/>
                </a:lnTo>
                <a:lnTo>
                  <a:pt x="66488" y="29915"/>
                </a:lnTo>
                <a:lnTo>
                  <a:pt x="56238" y="43658"/>
                </a:lnTo>
                <a:lnTo>
                  <a:pt x="66999" y="58029"/>
                </a:lnTo>
                <a:lnTo>
                  <a:pt x="45520" y="58029"/>
                </a:lnTo>
                <a:lnTo>
                  <a:pt x="20451" y="91637"/>
                </a:lnTo>
                <a:close/>
              </a:path>
              <a:path w="92709" h="92075">
                <a:moveTo>
                  <a:pt x="66488" y="29915"/>
                </a:moveTo>
                <a:lnTo>
                  <a:pt x="45947" y="29915"/>
                </a:lnTo>
                <a:lnTo>
                  <a:pt x="68216" y="0"/>
                </a:lnTo>
                <a:lnTo>
                  <a:pt x="88800" y="0"/>
                </a:lnTo>
                <a:lnTo>
                  <a:pt x="66488" y="29915"/>
                </a:lnTo>
                <a:close/>
              </a:path>
              <a:path w="92709" h="92075">
                <a:moveTo>
                  <a:pt x="92165" y="91637"/>
                </a:moveTo>
                <a:lnTo>
                  <a:pt x="70637" y="91637"/>
                </a:lnTo>
                <a:lnTo>
                  <a:pt x="45520" y="58029"/>
                </a:lnTo>
                <a:lnTo>
                  <a:pt x="66999" y="58029"/>
                </a:lnTo>
                <a:lnTo>
                  <a:pt x="92165" y="9163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653106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6557063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583058" y="3372803"/>
            <a:ext cx="15240" cy="14604"/>
          </a:xfrm>
          <a:custGeom>
            <a:avLst/>
            <a:gdLst/>
            <a:ahLst/>
            <a:cxnLst/>
            <a:rect l="l" t="t" r="r" b="b"/>
            <a:pathLst>
              <a:path w="15240" h="14604">
                <a:moveTo>
                  <a:pt x="11781" y="14601"/>
                </a:moveTo>
                <a:lnTo>
                  <a:pt x="3398" y="14601"/>
                </a:lnTo>
                <a:lnTo>
                  <a:pt x="0" y="11331"/>
                </a:lnTo>
                <a:lnTo>
                  <a:pt x="0" y="3267"/>
                </a:lnTo>
                <a:lnTo>
                  <a:pt x="3398" y="0"/>
                </a:lnTo>
                <a:lnTo>
                  <a:pt x="11781" y="0"/>
                </a:lnTo>
                <a:lnTo>
                  <a:pt x="15178" y="3267"/>
                </a:lnTo>
                <a:lnTo>
                  <a:pt x="15178" y="11331"/>
                </a:lnTo>
                <a:lnTo>
                  <a:pt x="11781" y="1460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498550" y="3293309"/>
            <a:ext cx="132715" cy="146685"/>
          </a:xfrm>
          <a:custGeom>
            <a:avLst/>
            <a:gdLst/>
            <a:ahLst/>
            <a:cxnLst/>
            <a:rect l="l" t="t" r="r" b="b"/>
            <a:pathLst>
              <a:path w="132715" h="146685">
                <a:moveTo>
                  <a:pt x="20660" y="146624"/>
                </a:moveTo>
                <a:lnTo>
                  <a:pt x="20660" y="114336"/>
                </a:lnTo>
                <a:lnTo>
                  <a:pt x="12572" y="112361"/>
                </a:lnTo>
                <a:lnTo>
                  <a:pt x="6010" y="107789"/>
                </a:lnTo>
                <a:lnTo>
                  <a:pt x="1608" y="101227"/>
                </a:lnTo>
                <a:lnTo>
                  <a:pt x="0" y="93286"/>
                </a:lnTo>
                <a:lnTo>
                  <a:pt x="0" y="21085"/>
                </a:lnTo>
                <a:lnTo>
                  <a:pt x="1722" y="12877"/>
                </a:lnTo>
                <a:lnTo>
                  <a:pt x="6420" y="6175"/>
                </a:lnTo>
                <a:lnTo>
                  <a:pt x="13388" y="1656"/>
                </a:lnTo>
                <a:lnTo>
                  <a:pt x="21920" y="0"/>
                </a:lnTo>
                <a:lnTo>
                  <a:pt x="110283" y="0"/>
                </a:lnTo>
                <a:lnTo>
                  <a:pt x="118816" y="1656"/>
                </a:lnTo>
                <a:lnTo>
                  <a:pt x="125784" y="6175"/>
                </a:lnTo>
                <a:lnTo>
                  <a:pt x="127711" y="8925"/>
                </a:lnTo>
                <a:lnTo>
                  <a:pt x="14950" y="8925"/>
                </a:lnTo>
                <a:lnTo>
                  <a:pt x="9277" y="14381"/>
                </a:lnTo>
                <a:lnTo>
                  <a:pt x="9277" y="99991"/>
                </a:lnTo>
                <a:lnTo>
                  <a:pt x="14950" y="105446"/>
                </a:lnTo>
                <a:lnTo>
                  <a:pt x="29913" y="105446"/>
                </a:lnTo>
                <a:lnTo>
                  <a:pt x="29939" y="126998"/>
                </a:lnTo>
                <a:lnTo>
                  <a:pt x="44185" y="126998"/>
                </a:lnTo>
                <a:lnTo>
                  <a:pt x="20660" y="146624"/>
                </a:lnTo>
                <a:close/>
              </a:path>
              <a:path w="132715" h="146685">
                <a:moveTo>
                  <a:pt x="44185" y="126998"/>
                </a:moveTo>
                <a:lnTo>
                  <a:pt x="29939" y="126998"/>
                </a:lnTo>
                <a:lnTo>
                  <a:pt x="55852" y="105446"/>
                </a:lnTo>
                <a:lnTo>
                  <a:pt x="117255" y="105446"/>
                </a:lnTo>
                <a:lnTo>
                  <a:pt x="122926" y="99991"/>
                </a:lnTo>
                <a:lnTo>
                  <a:pt x="122926" y="14381"/>
                </a:lnTo>
                <a:lnTo>
                  <a:pt x="117255" y="8925"/>
                </a:lnTo>
                <a:lnTo>
                  <a:pt x="127711" y="8925"/>
                </a:lnTo>
                <a:lnTo>
                  <a:pt x="130481" y="12877"/>
                </a:lnTo>
                <a:lnTo>
                  <a:pt x="132204" y="21085"/>
                </a:lnTo>
                <a:lnTo>
                  <a:pt x="132204" y="93286"/>
                </a:lnTo>
                <a:lnTo>
                  <a:pt x="130481" y="101494"/>
                </a:lnTo>
                <a:lnTo>
                  <a:pt x="125784" y="108197"/>
                </a:lnTo>
                <a:lnTo>
                  <a:pt x="118816" y="112716"/>
                </a:lnTo>
                <a:lnTo>
                  <a:pt x="110283" y="114373"/>
                </a:lnTo>
                <a:lnTo>
                  <a:pt x="59318" y="114373"/>
                </a:lnTo>
                <a:lnTo>
                  <a:pt x="44185" y="1269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6353962" y="3900851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353962" y="3656363"/>
            <a:ext cx="1018540" cy="7620"/>
          </a:xfrm>
          <a:custGeom>
            <a:avLst/>
            <a:gdLst/>
            <a:ahLst/>
            <a:cxnLst/>
            <a:rect l="l" t="t" r="r" b="b"/>
            <a:pathLst>
              <a:path w="1018540" h="7620">
                <a:moveTo>
                  <a:pt x="0" y="0"/>
                </a:moveTo>
                <a:lnTo>
                  <a:pt x="1018336" y="0"/>
                </a:lnTo>
                <a:lnTo>
                  <a:pt x="1018336" y="7317"/>
                </a:lnTo>
                <a:lnTo>
                  <a:pt x="0" y="73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849620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147659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016247" y="4426396"/>
            <a:ext cx="372745" cy="0"/>
          </a:xfrm>
          <a:custGeom>
            <a:avLst/>
            <a:gdLst/>
            <a:ahLst/>
            <a:cxnLst/>
            <a:rect l="l" t="t" r="r" b="b"/>
            <a:pathLst>
              <a:path w="372745">
                <a:moveTo>
                  <a:pt x="0" y="0"/>
                </a:moveTo>
                <a:lnTo>
                  <a:pt x="372465" y="0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314288" y="4357203"/>
            <a:ext cx="74930" cy="138430"/>
          </a:xfrm>
          <a:custGeom>
            <a:avLst/>
            <a:gdLst/>
            <a:ahLst/>
            <a:cxnLst/>
            <a:rect l="l" t="t" r="r" b="b"/>
            <a:pathLst>
              <a:path w="74929" h="138429">
                <a:moveTo>
                  <a:pt x="0" y="0"/>
                </a:moveTo>
                <a:lnTo>
                  <a:pt x="74422" y="69189"/>
                </a:lnTo>
                <a:lnTo>
                  <a:pt x="0" y="138379"/>
                </a:lnTo>
              </a:path>
            </a:pathLst>
          </a:custGeom>
          <a:ln w="3459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554280" y="5195271"/>
            <a:ext cx="532130" cy="2914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50" spc="-345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1750" spc="-3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1750" spc="-220" dirty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1750" spc="-400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endParaRPr sz="1750">
              <a:latin typeface="Arial"/>
              <a:cs typeface="Aria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416454" y="5416500"/>
            <a:ext cx="808355" cy="2914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750" spc="-155" dirty="0">
                <a:solidFill>
                  <a:srgbClr val="FFFFFF"/>
                </a:solidFill>
                <a:latin typeface="Arial"/>
                <a:cs typeface="Arial"/>
              </a:rPr>
              <a:t>Click</a:t>
            </a:r>
            <a:r>
              <a:rPr sz="1750" spc="-2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50" spc="-175" dirty="0">
                <a:solidFill>
                  <a:srgbClr val="FFFFFF"/>
                </a:solidFill>
                <a:latin typeface="Arial"/>
                <a:cs typeface="Arial"/>
              </a:rPr>
              <a:t>here</a:t>
            </a:r>
            <a:endParaRPr sz="1750">
              <a:latin typeface="Arial"/>
              <a:cs typeface="Arial"/>
            </a:endParaRPr>
          </a:p>
        </p:txBody>
      </p:sp>
      <p:sp>
        <p:nvSpPr>
          <p:cNvPr id="144" name="object 5">
            <a:extLst>
              <a:ext uri="{FF2B5EF4-FFF2-40B4-BE49-F238E27FC236}">
                <a16:creationId xmlns:a16="http://schemas.microsoft.com/office/drawing/2014/main" id="{2E8FA337-51F2-4749-B837-9805338C8407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5" name="Picture 144">
            <a:extLst>
              <a:ext uri="{FF2B5EF4-FFF2-40B4-BE49-F238E27FC236}">
                <a16:creationId xmlns:a16="http://schemas.microsoft.com/office/drawing/2014/main" id="{BE63348B-8B92-4D32-95B9-2519D441DE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F7193C53-5C29-4C91-9308-58BDFFBDE5D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502" y="7148475"/>
            <a:ext cx="2499979" cy="651673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2DE9A129-0FCF-49B2-9305-42BEE4DA522F}"/>
              </a:ext>
            </a:extLst>
          </p:cNvPr>
          <p:cNvSpPr txBox="1"/>
          <p:nvPr/>
        </p:nvSpPr>
        <p:spPr>
          <a:xfrm>
            <a:off x="3581400" y="523724"/>
            <a:ext cx="41692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RESULTS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AD09029-A6BF-425E-9FCA-F90289E59FA1}"/>
              </a:ext>
            </a:extLst>
          </p:cNvPr>
          <p:cNvSpPr txBox="1"/>
          <p:nvPr/>
        </p:nvSpPr>
        <p:spPr>
          <a:xfrm>
            <a:off x="3088950" y="2672120"/>
            <a:ext cx="80182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Emails Sent: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2,277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Open Rate: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24.4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Opens: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540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Text Leads Delivered to CRM: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Tracked URL Link Clicks: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Direct Clicks To Dealer: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14</a:t>
            </a: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Total Engagement: </a:t>
            </a:r>
            <a:r>
              <a:rPr lang="en-US" sz="1800" b="1" dirty="0">
                <a:solidFill>
                  <a:srgbClr val="315C93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315C93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634FBC-BAB7-403E-A31F-5D7EE1DFC8E4}"/>
              </a:ext>
            </a:extLst>
          </p:cNvPr>
          <p:cNvSpPr txBox="1"/>
          <p:nvPr/>
        </p:nvSpPr>
        <p:spPr>
          <a:xfrm rot="10800000" flipH="1" flipV="1">
            <a:off x="2205691" y="1122822"/>
            <a:ext cx="539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The focus of our emails to get consumers to text to get the value of their trade or get them to the pre-qualify with Q2Credit delivering unmatched lead quality directly to your CRM.</a:t>
            </a:r>
          </a:p>
        </p:txBody>
      </p:sp>
    </p:spTree>
    <p:extLst>
      <p:ext uri="{BB962C8B-B14F-4D97-AF65-F5344CB8AC3E}">
        <p14:creationId xmlns:p14="http://schemas.microsoft.com/office/powerpoint/2010/main" val="2631437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400" y="516275"/>
            <a:ext cx="29305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29" dirty="0"/>
              <a:t>What </a:t>
            </a:r>
            <a:r>
              <a:rPr sz="3600" spc="-310" dirty="0"/>
              <a:t>do </a:t>
            </a:r>
            <a:r>
              <a:rPr sz="3600" spc="-215" dirty="0"/>
              <a:t>you</a:t>
            </a:r>
            <a:r>
              <a:rPr sz="3600" spc="-335" dirty="0"/>
              <a:t> </a:t>
            </a:r>
            <a:r>
              <a:rPr sz="3600" spc="-185" dirty="0"/>
              <a:t>get?</a:t>
            </a:r>
            <a:endParaRPr sz="3600" dirty="0"/>
          </a:p>
        </p:txBody>
      </p:sp>
      <p:sp>
        <p:nvSpPr>
          <p:cNvPr id="3" name="object 3"/>
          <p:cNvSpPr txBox="1"/>
          <p:nvPr/>
        </p:nvSpPr>
        <p:spPr>
          <a:xfrm>
            <a:off x="1156716" y="1466856"/>
            <a:ext cx="393382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90" dirty="0">
                <a:solidFill>
                  <a:srgbClr val="595B61"/>
                </a:solidFill>
                <a:latin typeface="Calibri"/>
                <a:cs typeface="Calibri"/>
              </a:rPr>
              <a:t>Your </a:t>
            </a:r>
            <a:r>
              <a:rPr lang="en-US" sz="1600" spc="-105" dirty="0">
                <a:solidFill>
                  <a:srgbClr val="595B61"/>
                </a:solidFill>
                <a:latin typeface="Calibri"/>
                <a:cs typeface="Calibri"/>
              </a:rPr>
              <a:t>U</a:t>
            </a:r>
            <a:r>
              <a:rPr sz="1600" spc="-105" dirty="0">
                <a:solidFill>
                  <a:srgbClr val="595B61"/>
                </a:solidFill>
                <a:latin typeface="Calibri"/>
                <a:cs typeface="Calibri"/>
              </a:rPr>
              <a:t>nique </a:t>
            </a:r>
            <a:r>
              <a:rPr lang="en-US" sz="1600" spc="-80" dirty="0" err="1">
                <a:solidFill>
                  <a:srgbClr val="595B61"/>
                </a:solidFill>
                <a:latin typeface="Calibri"/>
                <a:cs typeface="Calibri"/>
              </a:rPr>
              <a:t>iFramed</a:t>
            </a:r>
            <a:r>
              <a:rPr lang="en-US" sz="1600" spc="-80" dirty="0">
                <a:solidFill>
                  <a:srgbClr val="595B61"/>
                </a:solidFill>
                <a:latin typeface="Calibri"/>
                <a:cs typeface="Calibri"/>
              </a:rPr>
              <a:t> Quick2Script</a:t>
            </a:r>
            <a:r>
              <a:rPr sz="1600" spc="-60" dirty="0">
                <a:solidFill>
                  <a:srgbClr val="595B61"/>
                </a:solidFill>
                <a:latin typeface="Calibri"/>
                <a:cs typeface="Calibri"/>
                <a:hlinkClick r:id="rId2"/>
              </a:rPr>
              <a:t> 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4740" y="1498405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4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51952" y="1526814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5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00892" y="1567051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5676" y="152913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74492" y="1593075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56716" y="1972682"/>
            <a:ext cx="343154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 spc="-90" dirty="0">
                <a:solidFill>
                  <a:srgbClr val="595B61"/>
                </a:solidFill>
                <a:latin typeface="Calibri"/>
                <a:cs typeface="Calibri"/>
              </a:rPr>
              <a:t>Triggered Follow Up And Text Cadence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04740" y="1999801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4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51952" y="2028211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5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0892" y="2068447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25676" y="2030527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74492" y="2094471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56715" y="2479300"/>
            <a:ext cx="3560191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75" dirty="0">
                <a:solidFill>
                  <a:srgbClr val="595B61"/>
                </a:solidFill>
                <a:latin typeface="Calibri"/>
                <a:cs typeface="Calibri"/>
              </a:rPr>
              <a:t>Free </a:t>
            </a:r>
            <a:r>
              <a:rPr lang="en-US" sz="1600" spc="-85" dirty="0">
                <a:solidFill>
                  <a:srgbClr val="595B61"/>
                </a:solidFill>
                <a:latin typeface="Calibri"/>
                <a:cs typeface="Calibri"/>
              </a:rPr>
              <a:t>use in any supporting marketing you do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04740" y="2501198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4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51952" y="2529606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5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00892" y="2569845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25676" y="2531922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74492" y="2595868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200649" y="1462157"/>
            <a:ext cx="179387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65" dirty="0">
                <a:solidFill>
                  <a:srgbClr val="595B61"/>
                </a:solidFill>
                <a:latin typeface="Calibri"/>
                <a:cs typeface="Calibri"/>
              </a:rPr>
              <a:t>Quickstart </a:t>
            </a:r>
            <a:r>
              <a:rPr sz="1600" spc="-114" dirty="0">
                <a:solidFill>
                  <a:srgbClr val="595B61"/>
                </a:solidFill>
                <a:latin typeface="Calibri"/>
                <a:cs typeface="Calibri"/>
              </a:rPr>
              <a:t>Welcome</a:t>
            </a:r>
            <a:r>
              <a:rPr sz="1600" spc="-5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15" dirty="0">
                <a:solidFill>
                  <a:srgbClr val="595B61"/>
                </a:solidFill>
                <a:latin typeface="Calibri"/>
                <a:cs typeface="Calibri"/>
              </a:rPr>
              <a:t>Kit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854514" y="1498405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01727" y="1526814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4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50667" y="1567051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975451" y="1529130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924268" y="1593075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200649" y="1961521"/>
            <a:ext cx="2881673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600" spc="-100" dirty="0">
                <a:solidFill>
                  <a:srgbClr val="595B61"/>
                </a:solidFill>
                <a:latin typeface="Calibri"/>
                <a:cs typeface="Calibri"/>
              </a:rPr>
              <a:t>200</a:t>
            </a:r>
            <a:r>
              <a:rPr sz="1600" spc="-100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sz="1600" spc="-90" dirty="0">
                <a:solidFill>
                  <a:srgbClr val="595B61"/>
                </a:solidFill>
                <a:latin typeface="Calibri"/>
                <a:cs typeface="Calibri"/>
              </a:rPr>
              <a:t>lead</a:t>
            </a:r>
            <a:r>
              <a:rPr lang="en-US" sz="1600" spc="-90" dirty="0">
                <a:solidFill>
                  <a:srgbClr val="595B61"/>
                </a:solidFill>
                <a:latin typeface="Calibri"/>
                <a:cs typeface="Calibri"/>
              </a:rPr>
              <a:t>s</a:t>
            </a:r>
            <a:r>
              <a:rPr sz="1600" spc="-204" dirty="0">
                <a:solidFill>
                  <a:srgbClr val="595B61"/>
                </a:solidFill>
                <a:latin typeface="Calibri"/>
                <a:cs typeface="Calibri"/>
              </a:rPr>
              <a:t> </a:t>
            </a:r>
            <a:r>
              <a:rPr lang="en-US" sz="1600" spc="-110" dirty="0">
                <a:solidFill>
                  <a:srgbClr val="595B61"/>
                </a:solidFill>
                <a:latin typeface="Calibri"/>
                <a:cs typeface="Calibri"/>
              </a:rPr>
              <a:t> a month ($2.50 per after 200)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854514" y="1993071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001727" y="2021479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4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950667" y="2061717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975451" y="2023795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924268" y="2087740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87400" y="3771538"/>
            <a:ext cx="30695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29" dirty="0">
                <a:solidFill>
                  <a:srgbClr val="0F3B55"/>
                </a:solidFill>
                <a:latin typeface="Calibri"/>
                <a:cs typeface="Calibri"/>
              </a:rPr>
              <a:t>What </a:t>
            </a:r>
            <a:r>
              <a:rPr sz="3600" spc="-260" dirty="0">
                <a:solidFill>
                  <a:srgbClr val="0F3B55"/>
                </a:solidFill>
                <a:latin typeface="Calibri"/>
                <a:cs typeface="Calibri"/>
              </a:rPr>
              <a:t>does </a:t>
            </a:r>
            <a:r>
              <a:rPr sz="3600" spc="-120" dirty="0">
                <a:solidFill>
                  <a:srgbClr val="0F3B55"/>
                </a:solidFill>
                <a:latin typeface="Calibri"/>
                <a:cs typeface="Calibri"/>
              </a:rPr>
              <a:t>it</a:t>
            </a:r>
            <a:r>
              <a:rPr sz="3600" spc="125" dirty="0">
                <a:solidFill>
                  <a:srgbClr val="0F3B55"/>
                </a:solidFill>
                <a:latin typeface="Calibri"/>
                <a:cs typeface="Calibri"/>
              </a:rPr>
              <a:t> </a:t>
            </a:r>
            <a:r>
              <a:rPr sz="3600" spc="-160" dirty="0">
                <a:solidFill>
                  <a:srgbClr val="0F3B55"/>
                </a:solidFill>
                <a:latin typeface="Calibri"/>
                <a:cs typeface="Calibri"/>
              </a:rPr>
              <a:t>cost?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777240" y="4597155"/>
            <a:ext cx="1641475" cy="1641475"/>
          </a:xfrm>
          <a:custGeom>
            <a:avLst/>
            <a:gdLst/>
            <a:ahLst/>
            <a:cxnLst/>
            <a:rect l="l" t="t" r="r" b="b"/>
            <a:pathLst>
              <a:path w="1641475" h="1641475">
                <a:moveTo>
                  <a:pt x="820674" y="0"/>
                </a:moveTo>
                <a:lnTo>
                  <a:pt x="772452" y="1393"/>
                </a:lnTo>
                <a:lnTo>
                  <a:pt x="724965" y="5521"/>
                </a:lnTo>
                <a:lnTo>
                  <a:pt x="678288" y="12306"/>
                </a:lnTo>
                <a:lnTo>
                  <a:pt x="632499" y="21673"/>
                </a:lnTo>
                <a:lnTo>
                  <a:pt x="587675" y="33544"/>
                </a:lnTo>
                <a:lnTo>
                  <a:pt x="543892" y="47842"/>
                </a:lnTo>
                <a:lnTo>
                  <a:pt x="501228" y="64490"/>
                </a:lnTo>
                <a:lnTo>
                  <a:pt x="459760" y="83410"/>
                </a:lnTo>
                <a:lnTo>
                  <a:pt x="419564" y="104528"/>
                </a:lnTo>
                <a:lnTo>
                  <a:pt x="380718" y="127764"/>
                </a:lnTo>
                <a:lnTo>
                  <a:pt x="343298" y="153042"/>
                </a:lnTo>
                <a:lnTo>
                  <a:pt x="307382" y="180286"/>
                </a:lnTo>
                <a:lnTo>
                  <a:pt x="273046" y="209418"/>
                </a:lnTo>
                <a:lnTo>
                  <a:pt x="240368" y="240361"/>
                </a:lnTo>
                <a:lnTo>
                  <a:pt x="209424" y="273039"/>
                </a:lnTo>
                <a:lnTo>
                  <a:pt x="180291" y="307374"/>
                </a:lnTo>
                <a:lnTo>
                  <a:pt x="153047" y="343290"/>
                </a:lnTo>
                <a:lnTo>
                  <a:pt x="127767" y="380709"/>
                </a:lnTo>
                <a:lnTo>
                  <a:pt x="104531" y="419554"/>
                </a:lnTo>
                <a:lnTo>
                  <a:pt x="83413" y="459750"/>
                </a:lnTo>
                <a:lnTo>
                  <a:pt x="64491" y="501218"/>
                </a:lnTo>
                <a:lnTo>
                  <a:pt x="47843" y="543881"/>
                </a:lnTo>
                <a:lnTo>
                  <a:pt x="33545" y="587663"/>
                </a:lnTo>
                <a:lnTo>
                  <a:pt x="21674" y="632487"/>
                </a:lnTo>
                <a:lnTo>
                  <a:pt x="12307" y="678276"/>
                </a:lnTo>
                <a:lnTo>
                  <a:pt x="5521" y="724952"/>
                </a:lnTo>
                <a:lnTo>
                  <a:pt x="1393" y="772440"/>
                </a:lnTo>
                <a:lnTo>
                  <a:pt x="0" y="820661"/>
                </a:lnTo>
                <a:lnTo>
                  <a:pt x="1393" y="868882"/>
                </a:lnTo>
                <a:lnTo>
                  <a:pt x="5521" y="916370"/>
                </a:lnTo>
                <a:lnTo>
                  <a:pt x="12307" y="963046"/>
                </a:lnTo>
                <a:lnTo>
                  <a:pt x="21674" y="1008835"/>
                </a:lnTo>
                <a:lnTo>
                  <a:pt x="33545" y="1053660"/>
                </a:lnTo>
                <a:lnTo>
                  <a:pt x="47843" y="1097442"/>
                </a:lnTo>
                <a:lnTo>
                  <a:pt x="64491" y="1140106"/>
                </a:lnTo>
                <a:lnTo>
                  <a:pt x="83413" y="1181574"/>
                </a:lnTo>
                <a:lnTo>
                  <a:pt x="104531" y="1221770"/>
                </a:lnTo>
                <a:lnTo>
                  <a:pt x="127767" y="1260616"/>
                </a:lnTo>
                <a:lnTo>
                  <a:pt x="153047" y="1298036"/>
                </a:lnTo>
                <a:lnTo>
                  <a:pt x="180291" y="1333952"/>
                </a:lnTo>
                <a:lnTo>
                  <a:pt x="209424" y="1368288"/>
                </a:lnTo>
                <a:lnTo>
                  <a:pt x="240368" y="1400967"/>
                </a:lnTo>
                <a:lnTo>
                  <a:pt x="273046" y="1431911"/>
                </a:lnTo>
                <a:lnTo>
                  <a:pt x="307382" y="1461043"/>
                </a:lnTo>
                <a:lnTo>
                  <a:pt x="343298" y="1488288"/>
                </a:lnTo>
                <a:lnTo>
                  <a:pt x="380718" y="1513567"/>
                </a:lnTo>
                <a:lnTo>
                  <a:pt x="419564" y="1536804"/>
                </a:lnTo>
                <a:lnTo>
                  <a:pt x="459760" y="1557921"/>
                </a:lnTo>
                <a:lnTo>
                  <a:pt x="501228" y="1576843"/>
                </a:lnTo>
                <a:lnTo>
                  <a:pt x="543892" y="1593491"/>
                </a:lnTo>
                <a:lnTo>
                  <a:pt x="587675" y="1607789"/>
                </a:lnTo>
                <a:lnTo>
                  <a:pt x="632499" y="1619660"/>
                </a:lnTo>
                <a:lnTo>
                  <a:pt x="678288" y="1629028"/>
                </a:lnTo>
                <a:lnTo>
                  <a:pt x="724965" y="1635814"/>
                </a:lnTo>
                <a:lnTo>
                  <a:pt x="772452" y="1639942"/>
                </a:lnTo>
                <a:lnTo>
                  <a:pt x="820674" y="1641335"/>
                </a:lnTo>
                <a:lnTo>
                  <a:pt x="868895" y="1639942"/>
                </a:lnTo>
                <a:lnTo>
                  <a:pt x="916382" y="1635814"/>
                </a:lnTo>
                <a:lnTo>
                  <a:pt x="963059" y="1629028"/>
                </a:lnTo>
                <a:lnTo>
                  <a:pt x="1008848" y="1619660"/>
                </a:lnTo>
                <a:lnTo>
                  <a:pt x="1053672" y="1607789"/>
                </a:lnTo>
                <a:lnTo>
                  <a:pt x="1097455" y="1593491"/>
                </a:lnTo>
                <a:lnTo>
                  <a:pt x="1140119" y="1576843"/>
                </a:lnTo>
                <a:lnTo>
                  <a:pt x="1181587" y="1557921"/>
                </a:lnTo>
                <a:lnTo>
                  <a:pt x="1221783" y="1536804"/>
                </a:lnTo>
                <a:lnTo>
                  <a:pt x="1260629" y="1513567"/>
                </a:lnTo>
                <a:lnTo>
                  <a:pt x="1298049" y="1488288"/>
                </a:lnTo>
                <a:lnTo>
                  <a:pt x="1333965" y="1461043"/>
                </a:lnTo>
                <a:lnTo>
                  <a:pt x="1368301" y="1431911"/>
                </a:lnTo>
                <a:lnTo>
                  <a:pt x="1400979" y="1400967"/>
                </a:lnTo>
                <a:lnTo>
                  <a:pt x="1431923" y="1368288"/>
                </a:lnTo>
                <a:lnTo>
                  <a:pt x="1461056" y="1333952"/>
                </a:lnTo>
                <a:lnTo>
                  <a:pt x="1488300" y="1298036"/>
                </a:lnTo>
                <a:lnTo>
                  <a:pt x="1513580" y="1260616"/>
                </a:lnTo>
                <a:lnTo>
                  <a:pt x="1536816" y="1221770"/>
                </a:lnTo>
                <a:lnTo>
                  <a:pt x="1557934" y="1181574"/>
                </a:lnTo>
                <a:lnTo>
                  <a:pt x="1576856" y="1140106"/>
                </a:lnTo>
                <a:lnTo>
                  <a:pt x="1593504" y="1097442"/>
                </a:lnTo>
                <a:lnTo>
                  <a:pt x="1607802" y="1053660"/>
                </a:lnTo>
                <a:lnTo>
                  <a:pt x="1619673" y="1008835"/>
                </a:lnTo>
                <a:lnTo>
                  <a:pt x="1629040" y="963046"/>
                </a:lnTo>
                <a:lnTo>
                  <a:pt x="1635826" y="916370"/>
                </a:lnTo>
                <a:lnTo>
                  <a:pt x="1639954" y="868882"/>
                </a:lnTo>
                <a:lnTo>
                  <a:pt x="1641348" y="820661"/>
                </a:lnTo>
                <a:lnTo>
                  <a:pt x="1639954" y="772440"/>
                </a:lnTo>
                <a:lnTo>
                  <a:pt x="1635826" y="724952"/>
                </a:lnTo>
                <a:lnTo>
                  <a:pt x="1629040" y="678276"/>
                </a:lnTo>
                <a:lnTo>
                  <a:pt x="1619673" y="632487"/>
                </a:lnTo>
                <a:lnTo>
                  <a:pt x="1607802" y="587663"/>
                </a:lnTo>
                <a:lnTo>
                  <a:pt x="1593504" y="543881"/>
                </a:lnTo>
                <a:lnTo>
                  <a:pt x="1576856" y="501218"/>
                </a:lnTo>
                <a:lnTo>
                  <a:pt x="1557934" y="459750"/>
                </a:lnTo>
                <a:lnTo>
                  <a:pt x="1536816" y="419554"/>
                </a:lnTo>
                <a:lnTo>
                  <a:pt x="1513580" y="380709"/>
                </a:lnTo>
                <a:lnTo>
                  <a:pt x="1488300" y="343290"/>
                </a:lnTo>
                <a:lnTo>
                  <a:pt x="1461056" y="307374"/>
                </a:lnTo>
                <a:lnTo>
                  <a:pt x="1431923" y="273039"/>
                </a:lnTo>
                <a:lnTo>
                  <a:pt x="1400979" y="240361"/>
                </a:lnTo>
                <a:lnTo>
                  <a:pt x="1368301" y="209418"/>
                </a:lnTo>
                <a:lnTo>
                  <a:pt x="1333965" y="180286"/>
                </a:lnTo>
                <a:lnTo>
                  <a:pt x="1298049" y="153042"/>
                </a:lnTo>
                <a:lnTo>
                  <a:pt x="1260629" y="127764"/>
                </a:lnTo>
                <a:lnTo>
                  <a:pt x="1221783" y="104528"/>
                </a:lnTo>
                <a:lnTo>
                  <a:pt x="1181587" y="83410"/>
                </a:lnTo>
                <a:lnTo>
                  <a:pt x="1140119" y="64490"/>
                </a:lnTo>
                <a:lnTo>
                  <a:pt x="1097455" y="47842"/>
                </a:lnTo>
                <a:lnTo>
                  <a:pt x="1053672" y="33544"/>
                </a:lnTo>
                <a:lnTo>
                  <a:pt x="1008848" y="21673"/>
                </a:lnTo>
                <a:lnTo>
                  <a:pt x="963059" y="12306"/>
                </a:lnTo>
                <a:lnTo>
                  <a:pt x="916382" y="5521"/>
                </a:lnTo>
                <a:lnTo>
                  <a:pt x="868895" y="1393"/>
                </a:lnTo>
                <a:lnTo>
                  <a:pt x="820674" y="0"/>
                </a:lnTo>
                <a:close/>
              </a:path>
            </a:pathLst>
          </a:custGeom>
          <a:solidFill>
            <a:srgbClr val="90C3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073494" y="4807559"/>
            <a:ext cx="1054100" cy="1181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7165">
              <a:lnSpc>
                <a:spcPts val="3130"/>
              </a:lnSpc>
              <a:spcBef>
                <a:spcPts val="95"/>
              </a:spcBef>
            </a:pPr>
            <a:r>
              <a:rPr sz="2850" spc="-530" dirty="0">
                <a:solidFill>
                  <a:srgbClr val="FFFFFF"/>
                </a:solidFill>
                <a:latin typeface="Arial"/>
                <a:cs typeface="Arial"/>
              </a:rPr>
              <a:t>FREE</a:t>
            </a:r>
            <a:endParaRPr sz="2850">
              <a:latin typeface="Arial"/>
              <a:cs typeface="Arial"/>
            </a:endParaRPr>
          </a:p>
          <a:p>
            <a:pPr marL="12700" marR="5080" indent="24765">
              <a:lnSpc>
                <a:spcPts val="2840"/>
              </a:lnSpc>
              <a:spcBef>
                <a:spcPts val="290"/>
              </a:spcBef>
            </a:pPr>
            <a:r>
              <a:rPr sz="2850" spc="-120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r>
              <a:rPr sz="2850" spc="-3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spc="-75" dirty="0">
                <a:solidFill>
                  <a:srgbClr val="FFFFFF"/>
                </a:solidFill>
                <a:latin typeface="Arial"/>
                <a:cs typeface="Arial"/>
              </a:rPr>
              <a:t>first  </a:t>
            </a:r>
            <a:r>
              <a:rPr sz="2850" spc="-185" dirty="0">
                <a:solidFill>
                  <a:srgbClr val="FFFFFF"/>
                </a:solidFill>
                <a:latin typeface="Arial"/>
                <a:cs typeface="Arial"/>
              </a:rPr>
              <a:t>30</a:t>
            </a:r>
            <a:r>
              <a:rPr sz="2850" spc="-3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850" spc="-315" dirty="0">
                <a:solidFill>
                  <a:srgbClr val="FFFFFF"/>
                </a:solidFill>
                <a:latin typeface="Arial"/>
                <a:cs typeface="Arial"/>
              </a:rPr>
              <a:t>days</a:t>
            </a:r>
            <a:endParaRPr sz="285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373625" y="4597155"/>
            <a:ext cx="1641475" cy="1641475"/>
          </a:xfrm>
          <a:custGeom>
            <a:avLst/>
            <a:gdLst/>
            <a:ahLst/>
            <a:cxnLst/>
            <a:rect l="l" t="t" r="r" b="b"/>
            <a:pathLst>
              <a:path w="1641475" h="1641475">
                <a:moveTo>
                  <a:pt x="820674" y="0"/>
                </a:moveTo>
                <a:lnTo>
                  <a:pt x="772452" y="1393"/>
                </a:lnTo>
                <a:lnTo>
                  <a:pt x="724965" y="5521"/>
                </a:lnTo>
                <a:lnTo>
                  <a:pt x="678288" y="12306"/>
                </a:lnTo>
                <a:lnTo>
                  <a:pt x="632499" y="21673"/>
                </a:lnTo>
                <a:lnTo>
                  <a:pt x="587675" y="33544"/>
                </a:lnTo>
                <a:lnTo>
                  <a:pt x="543892" y="47842"/>
                </a:lnTo>
                <a:lnTo>
                  <a:pt x="501228" y="64490"/>
                </a:lnTo>
                <a:lnTo>
                  <a:pt x="459760" y="83410"/>
                </a:lnTo>
                <a:lnTo>
                  <a:pt x="419564" y="104528"/>
                </a:lnTo>
                <a:lnTo>
                  <a:pt x="380718" y="127764"/>
                </a:lnTo>
                <a:lnTo>
                  <a:pt x="343298" y="153042"/>
                </a:lnTo>
                <a:lnTo>
                  <a:pt x="307382" y="180286"/>
                </a:lnTo>
                <a:lnTo>
                  <a:pt x="273046" y="209418"/>
                </a:lnTo>
                <a:lnTo>
                  <a:pt x="240368" y="240361"/>
                </a:lnTo>
                <a:lnTo>
                  <a:pt x="209424" y="273039"/>
                </a:lnTo>
                <a:lnTo>
                  <a:pt x="180291" y="307374"/>
                </a:lnTo>
                <a:lnTo>
                  <a:pt x="153047" y="343290"/>
                </a:lnTo>
                <a:lnTo>
                  <a:pt x="127767" y="380709"/>
                </a:lnTo>
                <a:lnTo>
                  <a:pt x="104531" y="419554"/>
                </a:lnTo>
                <a:lnTo>
                  <a:pt x="83413" y="459750"/>
                </a:lnTo>
                <a:lnTo>
                  <a:pt x="64491" y="501218"/>
                </a:lnTo>
                <a:lnTo>
                  <a:pt x="47843" y="543881"/>
                </a:lnTo>
                <a:lnTo>
                  <a:pt x="33545" y="587663"/>
                </a:lnTo>
                <a:lnTo>
                  <a:pt x="21674" y="632487"/>
                </a:lnTo>
                <a:lnTo>
                  <a:pt x="12307" y="678276"/>
                </a:lnTo>
                <a:lnTo>
                  <a:pt x="5521" y="724952"/>
                </a:lnTo>
                <a:lnTo>
                  <a:pt x="1393" y="772440"/>
                </a:lnTo>
                <a:lnTo>
                  <a:pt x="0" y="820661"/>
                </a:lnTo>
                <a:lnTo>
                  <a:pt x="1393" y="868882"/>
                </a:lnTo>
                <a:lnTo>
                  <a:pt x="5521" y="916370"/>
                </a:lnTo>
                <a:lnTo>
                  <a:pt x="12307" y="963046"/>
                </a:lnTo>
                <a:lnTo>
                  <a:pt x="21674" y="1008835"/>
                </a:lnTo>
                <a:lnTo>
                  <a:pt x="33545" y="1053660"/>
                </a:lnTo>
                <a:lnTo>
                  <a:pt x="47843" y="1097442"/>
                </a:lnTo>
                <a:lnTo>
                  <a:pt x="64491" y="1140106"/>
                </a:lnTo>
                <a:lnTo>
                  <a:pt x="83413" y="1181574"/>
                </a:lnTo>
                <a:lnTo>
                  <a:pt x="104531" y="1221770"/>
                </a:lnTo>
                <a:lnTo>
                  <a:pt x="127767" y="1260616"/>
                </a:lnTo>
                <a:lnTo>
                  <a:pt x="153047" y="1298036"/>
                </a:lnTo>
                <a:lnTo>
                  <a:pt x="180291" y="1333952"/>
                </a:lnTo>
                <a:lnTo>
                  <a:pt x="209424" y="1368288"/>
                </a:lnTo>
                <a:lnTo>
                  <a:pt x="240368" y="1400967"/>
                </a:lnTo>
                <a:lnTo>
                  <a:pt x="273046" y="1431911"/>
                </a:lnTo>
                <a:lnTo>
                  <a:pt x="307382" y="1461043"/>
                </a:lnTo>
                <a:lnTo>
                  <a:pt x="343298" y="1488288"/>
                </a:lnTo>
                <a:lnTo>
                  <a:pt x="380718" y="1513567"/>
                </a:lnTo>
                <a:lnTo>
                  <a:pt x="419564" y="1536804"/>
                </a:lnTo>
                <a:lnTo>
                  <a:pt x="459760" y="1557921"/>
                </a:lnTo>
                <a:lnTo>
                  <a:pt x="501228" y="1576843"/>
                </a:lnTo>
                <a:lnTo>
                  <a:pt x="543892" y="1593491"/>
                </a:lnTo>
                <a:lnTo>
                  <a:pt x="587675" y="1607789"/>
                </a:lnTo>
                <a:lnTo>
                  <a:pt x="632499" y="1619660"/>
                </a:lnTo>
                <a:lnTo>
                  <a:pt x="678288" y="1629028"/>
                </a:lnTo>
                <a:lnTo>
                  <a:pt x="724965" y="1635814"/>
                </a:lnTo>
                <a:lnTo>
                  <a:pt x="772452" y="1639942"/>
                </a:lnTo>
                <a:lnTo>
                  <a:pt x="820674" y="1641335"/>
                </a:lnTo>
                <a:lnTo>
                  <a:pt x="868895" y="1639942"/>
                </a:lnTo>
                <a:lnTo>
                  <a:pt x="916382" y="1635814"/>
                </a:lnTo>
                <a:lnTo>
                  <a:pt x="963059" y="1629028"/>
                </a:lnTo>
                <a:lnTo>
                  <a:pt x="1008848" y="1619660"/>
                </a:lnTo>
                <a:lnTo>
                  <a:pt x="1053672" y="1607789"/>
                </a:lnTo>
                <a:lnTo>
                  <a:pt x="1097455" y="1593491"/>
                </a:lnTo>
                <a:lnTo>
                  <a:pt x="1140119" y="1576843"/>
                </a:lnTo>
                <a:lnTo>
                  <a:pt x="1181587" y="1557921"/>
                </a:lnTo>
                <a:lnTo>
                  <a:pt x="1221783" y="1536804"/>
                </a:lnTo>
                <a:lnTo>
                  <a:pt x="1260629" y="1513567"/>
                </a:lnTo>
                <a:lnTo>
                  <a:pt x="1298049" y="1488288"/>
                </a:lnTo>
                <a:lnTo>
                  <a:pt x="1333965" y="1461043"/>
                </a:lnTo>
                <a:lnTo>
                  <a:pt x="1368301" y="1431911"/>
                </a:lnTo>
                <a:lnTo>
                  <a:pt x="1400979" y="1400967"/>
                </a:lnTo>
                <a:lnTo>
                  <a:pt x="1431923" y="1368288"/>
                </a:lnTo>
                <a:lnTo>
                  <a:pt x="1461056" y="1333952"/>
                </a:lnTo>
                <a:lnTo>
                  <a:pt x="1488300" y="1298036"/>
                </a:lnTo>
                <a:lnTo>
                  <a:pt x="1513580" y="1260616"/>
                </a:lnTo>
                <a:lnTo>
                  <a:pt x="1536816" y="1221770"/>
                </a:lnTo>
                <a:lnTo>
                  <a:pt x="1557934" y="1181574"/>
                </a:lnTo>
                <a:lnTo>
                  <a:pt x="1576856" y="1140106"/>
                </a:lnTo>
                <a:lnTo>
                  <a:pt x="1593504" y="1097442"/>
                </a:lnTo>
                <a:lnTo>
                  <a:pt x="1607802" y="1053660"/>
                </a:lnTo>
                <a:lnTo>
                  <a:pt x="1619673" y="1008835"/>
                </a:lnTo>
                <a:lnTo>
                  <a:pt x="1629040" y="963046"/>
                </a:lnTo>
                <a:lnTo>
                  <a:pt x="1635826" y="916370"/>
                </a:lnTo>
                <a:lnTo>
                  <a:pt x="1639954" y="868882"/>
                </a:lnTo>
                <a:lnTo>
                  <a:pt x="1641348" y="820661"/>
                </a:lnTo>
                <a:lnTo>
                  <a:pt x="1639954" y="772440"/>
                </a:lnTo>
                <a:lnTo>
                  <a:pt x="1635826" y="724952"/>
                </a:lnTo>
                <a:lnTo>
                  <a:pt x="1629040" y="678276"/>
                </a:lnTo>
                <a:lnTo>
                  <a:pt x="1619673" y="632487"/>
                </a:lnTo>
                <a:lnTo>
                  <a:pt x="1607802" y="587663"/>
                </a:lnTo>
                <a:lnTo>
                  <a:pt x="1593504" y="543881"/>
                </a:lnTo>
                <a:lnTo>
                  <a:pt x="1576856" y="501218"/>
                </a:lnTo>
                <a:lnTo>
                  <a:pt x="1557934" y="459750"/>
                </a:lnTo>
                <a:lnTo>
                  <a:pt x="1536816" y="419554"/>
                </a:lnTo>
                <a:lnTo>
                  <a:pt x="1513580" y="380709"/>
                </a:lnTo>
                <a:lnTo>
                  <a:pt x="1488300" y="343290"/>
                </a:lnTo>
                <a:lnTo>
                  <a:pt x="1461056" y="307374"/>
                </a:lnTo>
                <a:lnTo>
                  <a:pt x="1431923" y="273039"/>
                </a:lnTo>
                <a:lnTo>
                  <a:pt x="1400979" y="240361"/>
                </a:lnTo>
                <a:lnTo>
                  <a:pt x="1368301" y="209418"/>
                </a:lnTo>
                <a:lnTo>
                  <a:pt x="1333965" y="180286"/>
                </a:lnTo>
                <a:lnTo>
                  <a:pt x="1298049" y="153042"/>
                </a:lnTo>
                <a:lnTo>
                  <a:pt x="1260629" y="127764"/>
                </a:lnTo>
                <a:lnTo>
                  <a:pt x="1221783" y="104528"/>
                </a:lnTo>
                <a:lnTo>
                  <a:pt x="1181587" y="83410"/>
                </a:lnTo>
                <a:lnTo>
                  <a:pt x="1140119" y="64490"/>
                </a:lnTo>
                <a:lnTo>
                  <a:pt x="1097455" y="47842"/>
                </a:lnTo>
                <a:lnTo>
                  <a:pt x="1053672" y="33544"/>
                </a:lnTo>
                <a:lnTo>
                  <a:pt x="1008848" y="21673"/>
                </a:lnTo>
                <a:lnTo>
                  <a:pt x="963059" y="12306"/>
                </a:lnTo>
                <a:lnTo>
                  <a:pt x="916382" y="5521"/>
                </a:lnTo>
                <a:lnTo>
                  <a:pt x="868895" y="1393"/>
                </a:lnTo>
                <a:lnTo>
                  <a:pt x="820674" y="0"/>
                </a:lnTo>
                <a:close/>
              </a:path>
            </a:pathLst>
          </a:custGeom>
          <a:solidFill>
            <a:srgbClr val="047DB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595649" y="5025815"/>
            <a:ext cx="1196975" cy="755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" algn="ctr">
              <a:lnSpc>
                <a:spcPts val="3085"/>
              </a:lnSpc>
              <a:spcBef>
                <a:spcPts val="95"/>
              </a:spcBef>
            </a:pPr>
            <a:r>
              <a:rPr sz="2850" spc="-240" dirty="0">
                <a:solidFill>
                  <a:srgbClr val="FFFFFF"/>
                </a:solidFill>
                <a:latin typeface="Arial"/>
                <a:cs typeface="Arial"/>
              </a:rPr>
              <a:t>$</a:t>
            </a:r>
            <a:r>
              <a:rPr lang="en-US" sz="2850" spc="-24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r>
              <a:rPr sz="2850" spc="-240" dirty="0">
                <a:solidFill>
                  <a:srgbClr val="FFFFFF"/>
                </a:solidFill>
                <a:latin typeface="Arial"/>
                <a:cs typeface="Arial"/>
              </a:rPr>
              <a:t>95</a:t>
            </a:r>
            <a:endParaRPr sz="2850" dirty="0">
              <a:latin typeface="Arial"/>
              <a:cs typeface="Arial"/>
            </a:endParaRPr>
          </a:p>
          <a:p>
            <a:pPr algn="ctr">
              <a:lnSpc>
                <a:spcPts val="2665"/>
              </a:lnSpc>
            </a:pPr>
            <a:r>
              <a:rPr sz="2500" spc="-215" dirty="0">
                <a:solidFill>
                  <a:srgbClr val="FFFFFF"/>
                </a:solidFill>
                <a:latin typeface="Arial"/>
                <a:cs typeface="Arial"/>
              </a:rPr>
              <a:t>per</a:t>
            </a:r>
            <a:r>
              <a:rPr sz="2500" spc="-3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00" spc="-229" dirty="0">
                <a:solidFill>
                  <a:srgbClr val="FFFFFF"/>
                </a:solidFill>
                <a:latin typeface="Arial"/>
                <a:cs typeface="Arial"/>
              </a:rPr>
              <a:t>month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7671816" y="4597155"/>
            <a:ext cx="1641475" cy="1641475"/>
          </a:xfrm>
          <a:custGeom>
            <a:avLst/>
            <a:gdLst/>
            <a:ahLst/>
            <a:cxnLst/>
            <a:rect l="l" t="t" r="r" b="b"/>
            <a:pathLst>
              <a:path w="1641475" h="1641475">
                <a:moveTo>
                  <a:pt x="820674" y="0"/>
                </a:moveTo>
                <a:lnTo>
                  <a:pt x="772452" y="1393"/>
                </a:lnTo>
                <a:lnTo>
                  <a:pt x="724965" y="5521"/>
                </a:lnTo>
                <a:lnTo>
                  <a:pt x="678288" y="12306"/>
                </a:lnTo>
                <a:lnTo>
                  <a:pt x="632499" y="21673"/>
                </a:lnTo>
                <a:lnTo>
                  <a:pt x="587675" y="33544"/>
                </a:lnTo>
                <a:lnTo>
                  <a:pt x="543892" y="47842"/>
                </a:lnTo>
                <a:lnTo>
                  <a:pt x="501228" y="64490"/>
                </a:lnTo>
                <a:lnTo>
                  <a:pt x="459760" y="83410"/>
                </a:lnTo>
                <a:lnTo>
                  <a:pt x="419564" y="104528"/>
                </a:lnTo>
                <a:lnTo>
                  <a:pt x="380718" y="127764"/>
                </a:lnTo>
                <a:lnTo>
                  <a:pt x="343298" y="153042"/>
                </a:lnTo>
                <a:lnTo>
                  <a:pt x="307382" y="180286"/>
                </a:lnTo>
                <a:lnTo>
                  <a:pt x="273046" y="209418"/>
                </a:lnTo>
                <a:lnTo>
                  <a:pt x="240368" y="240361"/>
                </a:lnTo>
                <a:lnTo>
                  <a:pt x="209424" y="273039"/>
                </a:lnTo>
                <a:lnTo>
                  <a:pt x="180291" y="307374"/>
                </a:lnTo>
                <a:lnTo>
                  <a:pt x="153047" y="343290"/>
                </a:lnTo>
                <a:lnTo>
                  <a:pt x="127767" y="380709"/>
                </a:lnTo>
                <a:lnTo>
                  <a:pt x="104531" y="419554"/>
                </a:lnTo>
                <a:lnTo>
                  <a:pt x="83413" y="459750"/>
                </a:lnTo>
                <a:lnTo>
                  <a:pt x="64491" y="501218"/>
                </a:lnTo>
                <a:lnTo>
                  <a:pt x="47843" y="543881"/>
                </a:lnTo>
                <a:lnTo>
                  <a:pt x="33545" y="587663"/>
                </a:lnTo>
                <a:lnTo>
                  <a:pt x="21674" y="632487"/>
                </a:lnTo>
                <a:lnTo>
                  <a:pt x="12307" y="678276"/>
                </a:lnTo>
                <a:lnTo>
                  <a:pt x="5521" y="724952"/>
                </a:lnTo>
                <a:lnTo>
                  <a:pt x="1393" y="772440"/>
                </a:lnTo>
                <a:lnTo>
                  <a:pt x="0" y="820661"/>
                </a:lnTo>
                <a:lnTo>
                  <a:pt x="1393" y="868882"/>
                </a:lnTo>
                <a:lnTo>
                  <a:pt x="5521" y="916370"/>
                </a:lnTo>
                <a:lnTo>
                  <a:pt x="12307" y="963046"/>
                </a:lnTo>
                <a:lnTo>
                  <a:pt x="21674" y="1008835"/>
                </a:lnTo>
                <a:lnTo>
                  <a:pt x="33545" y="1053660"/>
                </a:lnTo>
                <a:lnTo>
                  <a:pt x="47843" y="1097442"/>
                </a:lnTo>
                <a:lnTo>
                  <a:pt x="64491" y="1140106"/>
                </a:lnTo>
                <a:lnTo>
                  <a:pt x="83413" y="1181574"/>
                </a:lnTo>
                <a:lnTo>
                  <a:pt x="104531" y="1221770"/>
                </a:lnTo>
                <a:lnTo>
                  <a:pt x="127767" y="1260616"/>
                </a:lnTo>
                <a:lnTo>
                  <a:pt x="153047" y="1298036"/>
                </a:lnTo>
                <a:lnTo>
                  <a:pt x="180291" y="1333952"/>
                </a:lnTo>
                <a:lnTo>
                  <a:pt x="209424" y="1368288"/>
                </a:lnTo>
                <a:lnTo>
                  <a:pt x="240368" y="1400967"/>
                </a:lnTo>
                <a:lnTo>
                  <a:pt x="273046" y="1431911"/>
                </a:lnTo>
                <a:lnTo>
                  <a:pt x="307382" y="1461043"/>
                </a:lnTo>
                <a:lnTo>
                  <a:pt x="343298" y="1488288"/>
                </a:lnTo>
                <a:lnTo>
                  <a:pt x="380718" y="1513567"/>
                </a:lnTo>
                <a:lnTo>
                  <a:pt x="419564" y="1536804"/>
                </a:lnTo>
                <a:lnTo>
                  <a:pt x="459760" y="1557921"/>
                </a:lnTo>
                <a:lnTo>
                  <a:pt x="501228" y="1576843"/>
                </a:lnTo>
                <a:lnTo>
                  <a:pt x="543892" y="1593491"/>
                </a:lnTo>
                <a:lnTo>
                  <a:pt x="587675" y="1607789"/>
                </a:lnTo>
                <a:lnTo>
                  <a:pt x="632499" y="1619660"/>
                </a:lnTo>
                <a:lnTo>
                  <a:pt x="678288" y="1629028"/>
                </a:lnTo>
                <a:lnTo>
                  <a:pt x="724965" y="1635814"/>
                </a:lnTo>
                <a:lnTo>
                  <a:pt x="772452" y="1639942"/>
                </a:lnTo>
                <a:lnTo>
                  <a:pt x="820674" y="1641335"/>
                </a:lnTo>
                <a:lnTo>
                  <a:pt x="868895" y="1639942"/>
                </a:lnTo>
                <a:lnTo>
                  <a:pt x="916382" y="1635814"/>
                </a:lnTo>
                <a:lnTo>
                  <a:pt x="963059" y="1629028"/>
                </a:lnTo>
                <a:lnTo>
                  <a:pt x="1008848" y="1619660"/>
                </a:lnTo>
                <a:lnTo>
                  <a:pt x="1053672" y="1607789"/>
                </a:lnTo>
                <a:lnTo>
                  <a:pt x="1097455" y="1593491"/>
                </a:lnTo>
                <a:lnTo>
                  <a:pt x="1140119" y="1576843"/>
                </a:lnTo>
                <a:lnTo>
                  <a:pt x="1181587" y="1557921"/>
                </a:lnTo>
                <a:lnTo>
                  <a:pt x="1221783" y="1536804"/>
                </a:lnTo>
                <a:lnTo>
                  <a:pt x="1260629" y="1513567"/>
                </a:lnTo>
                <a:lnTo>
                  <a:pt x="1298049" y="1488288"/>
                </a:lnTo>
                <a:lnTo>
                  <a:pt x="1333965" y="1461043"/>
                </a:lnTo>
                <a:lnTo>
                  <a:pt x="1368301" y="1431911"/>
                </a:lnTo>
                <a:lnTo>
                  <a:pt x="1400979" y="1400967"/>
                </a:lnTo>
                <a:lnTo>
                  <a:pt x="1431923" y="1368288"/>
                </a:lnTo>
                <a:lnTo>
                  <a:pt x="1461056" y="1333952"/>
                </a:lnTo>
                <a:lnTo>
                  <a:pt x="1488300" y="1298036"/>
                </a:lnTo>
                <a:lnTo>
                  <a:pt x="1513580" y="1260616"/>
                </a:lnTo>
                <a:lnTo>
                  <a:pt x="1536816" y="1221770"/>
                </a:lnTo>
                <a:lnTo>
                  <a:pt x="1557934" y="1181574"/>
                </a:lnTo>
                <a:lnTo>
                  <a:pt x="1576856" y="1140106"/>
                </a:lnTo>
                <a:lnTo>
                  <a:pt x="1593504" y="1097442"/>
                </a:lnTo>
                <a:lnTo>
                  <a:pt x="1607802" y="1053660"/>
                </a:lnTo>
                <a:lnTo>
                  <a:pt x="1619673" y="1008835"/>
                </a:lnTo>
                <a:lnTo>
                  <a:pt x="1629040" y="963046"/>
                </a:lnTo>
                <a:lnTo>
                  <a:pt x="1635826" y="916370"/>
                </a:lnTo>
                <a:lnTo>
                  <a:pt x="1639954" y="868882"/>
                </a:lnTo>
                <a:lnTo>
                  <a:pt x="1641348" y="820661"/>
                </a:lnTo>
                <a:lnTo>
                  <a:pt x="1639954" y="772440"/>
                </a:lnTo>
                <a:lnTo>
                  <a:pt x="1635826" y="724952"/>
                </a:lnTo>
                <a:lnTo>
                  <a:pt x="1629040" y="678276"/>
                </a:lnTo>
                <a:lnTo>
                  <a:pt x="1619673" y="632487"/>
                </a:lnTo>
                <a:lnTo>
                  <a:pt x="1607802" y="587663"/>
                </a:lnTo>
                <a:lnTo>
                  <a:pt x="1593504" y="543881"/>
                </a:lnTo>
                <a:lnTo>
                  <a:pt x="1576856" y="501218"/>
                </a:lnTo>
                <a:lnTo>
                  <a:pt x="1557934" y="459750"/>
                </a:lnTo>
                <a:lnTo>
                  <a:pt x="1536816" y="419554"/>
                </a:lnTo>
                <a:lnTo>
                  <a:pt x="1513580" y="380709"/>
                </a:lnTo>
                <a:lnTo>
                  <a:pt x="1488300" y="343290"/>
                </a:lnTo>
                <a:lnTo>
                  <a:pt x="1461056" y="307374"/>
                </a:lnTo>
                <a:lnTo>
                  <a:pt x="1431923" y="273039"/>
                </a:lnTo>
                <a:lnTo>
                  <a:pt x="1400979" y="240361"/>
                </a:lnTo>
                <a:lnTo>
                  <a:pt x="1368301" y="209418"/>
                </a:lnTo>
                <a:lnTo>
                  <a:pt x="1333965" y="180286"/>
                </a:lnTo>
                <a:lnTo>
                  <a:pt x="1298049" y="153042"/>
                </a:lnTo>
                <a:lnTo>
                  <a:pt x="1260629" y="127764"/>
                </a:lnTo>
                <a:lnTo>
                  <a:pt x="1221783" y="104528"/>
                </a:lnTo>
                <a:lnTo>
                  <a:pt x="1181587" y="83410"/>
                </a:lnTo>
                <a:lnTo>
                  <a:pt x="1140119" y="64490"/>
                </a:lnTo>
                <a:lnTo>
                  <a:pt x="1097455" y="47842"/>
                </a:lnTo>
                <a:lnTo>
                  <a:pt x="1053672" y="33544"/>
                </a:lnTo>
                <a:lnTo>
                  <a:pt x="1008848" y="21673"/>
                </a:lnTo>
                <a:lnTo>
                  <a:pt x="963059" y="12306"/>
                </a:lnTo>
                <a:lnTo>
                  <a:pt x="916382" y="5521"/>
                </a:lnTo>
                <a:lnTo>
                  <a:pt x="868895" y="1393"/>
                </a:lnTo>
                <a:lnTo>
                  <a:pt x="820674" y="0"/>
                </a:lnTo>
                <a:close/>
              </a:path>
            </a:pathLst>
          </a:custGeom>
          <a:solidFill>
            <a:srgbClr val="0F3B5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7904397" y="4911586"/>
            <a:ext cx="1177925" cy="99060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67310" marR="5080" indent="-55244" algn="just">
              <a:lnSpc>
                <a:spcPct val="76700"/>
              </a:lnSpc>
              <a:spcBef>
                <a:spcPts val="800"/>
              </a:spcBef>
            </a:pPr>
            <a:r>
              <a:rPr sz="2500" spc="-345" dirty="0">
                <a:solidFill>
                  <a:srgbClr val="FFFFFF"/>
                </a:solidFill>
                <a:latin typeface="Arial"/>
                <a:cs typeface="Arial"/>
              </a:rPr>
              <a:t>No </a:t>
            </a:r>
            <a:r>
              <a:rPr sz="2500" spc="-260" dirty="0">
                <a:solidFill>
                  <a:srgbClr val="FFFFFF"/>
                </a:solidFill>
                <a:latin typeface="Arial"/>
                <a:cs typeface="Arial"/>
              </a:rPr>
              <a:t>hassle.  </a:t>
            </a:r>
            <a:r>
              <a:rPr sz="2500" spc="-305" dirty="0">
                <a:solidFill>
                  <a:srgbClr val="FFFFFF"/>
                </a:solidFill>
                <a:latin typeface="Arial"/>
                <a:cs typeface="Arial"/>
              </a:rPr>
              <a:t>Cancel </a:t>
            </a:r>
            <a:r>
              <a:rPr sz="2500" spc="-140" dirty="0">
                <a:solidFill>
                  <a:srgbClr val="FFFFFF"/>
                </a:solidFill>
                <a:latin typeface="Arial"/>
                <a:cs typeface="Arial"/>
              </a:rPr>
              <a:t>at  </a:t>
            </a:r>
            <a:r>
              <a:rPr sz="2500" spc="-235" dirty="0">
                <a:solidFill>
                  <a:srgbClr val="FFFFFF"/>
                </a:solidFill>
                <a:latin typeface="Arial"/>
                <a:cs typeface="Arial"/>
              </a:rPr>
              <a:t>any</a:t>
            </a:r>
            <a:r>
              <a:rPr sz="2500" spc="-2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00" spc="-190" dirty="0">
                <a:solidFill>
                  <a:srgbClr val="FFFFFF"/>
                </a:solidFill>
                <a:latin typeface="Arial"/>
                <a:cs typeface="Arial"/>
              </a:rPr>
              <a:t>time</a:t>
            </a:r>
            <a:endParaRPr sz="25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200649" y="2479554"/>
            <a:ext cx="1356995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95" dirty="0">
                <a:solidFill>
                  <a:srgbClr val="595B61"/>
                </a:solidFill>
                <a:latin typeface="Calibri"/>
                <a:cs typeface="Calibri"/>
              </a:rPr>
              <a:t>Unlimited</a:t>
            </a:r>
            <a:r>
              <a:rPr sz="1600" spc="-80" dirty="0">
                <a:solidFill>
                  <a:srgbClr val="595B61"/>
                </a:solidFill>
                <a:latin typeface="Calibri"/>
                <a:cs typeface="Calibri"/>
              </a:rPr>
              <a:t> support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5854514" y="2500690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19494" y="239001"/>
                </a:moveTo>
                <a:lnTo>
                  <a:pt x="166009" y="229610"/>
                </a:lnTo>
                <a:lnTo>
                  <a:pt x="203992" y="204000"/>
                </a:lnTo>
                <a:lnTo>
                  <a:pt x="229599" y="166017"/>
                </a:lnTo>
                <a:lnTo>
                  <a:pt x="238988" y="119507"/>
                </a:lnTo>
                <a:lnTo>
                  <a:pt x="229599" y="72989"/>
                </a:lnTo>
                <a:lnTo>
                  <a:pt x="203992" y="35002"/>
                </a:lnTo>
                <a:lnTo>
                  <a:pt x="166009" y="9391"/>
                </a:lnTo>
                <a:lnTo>
                  <a:pt x="119494" y="0"/>
                </a:lnTo>
                <a:lnTo>
                  <a:pt x="72978" y="9391"/>
                </a:lnTo>
                <a:lnTo>
                  <a:pt x="34996" y="35002"/>
                </a:lnTo>
                <a:lnTo>
                  <a:pt x="9389" y="72989"/>
                </a:lnTo>
                <a:lnTo>
                  <a:pt x="0" y="119507"/>
                </a:lnTo>
                <a:lnTo>
                  <a:pt x="9389" y="166017"/>
                </a:lnTo>
                <a:lnTo>
                  <a:pt x="34996" y="204000"/>
                </a:lnTo>
                <a:lnTo>
                  <a:pt x="72978" y="229610"/>
                </a:lnTo>
                <a:lnTo>
                  <a:pt x="119494" y="239001"/>
                </a:lnTo>
                <a:close/>
              </a:path>
            </a:pathLst>
          </a:custGeom>
          <a:ln w="15875">
            <a:solidFill>
              <a:srgbClr val="047D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001727" y="2529098"/>
            <a:ext cx="90805" cy="90805"/>
          </a:xfrm>
          <a:custGeom>
            <a:avLst/>
            <a:gdLst/>
            <a:ahLst/>
            <a:cxnLst/>
            <a:rect l="l" t="t" r="r" b="b"/>
            <a:pathLst>
              <a:path w="90804" h="90805">
                <a:moveTo>
                  <a:pt x="0" y="90220"/>
                </a:moveTo>
                <a:lnTo>
                  <a:pt x="9022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5950667" y="2569335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5033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975451" y="2531414"/>
            <a:ext cx="114300" cy="114300"/>
          </a:xfrm>
          <a:custGeom>
            <a:avLst/>
            <a:gdLst/>
            <a:ahLst/>
            <a:cxnLst/>
            <a:rect l="l" t="t" r="r" b="b"/>
            <a:pathLst>
              <a:path w="114300" h="114300">
                <a:moveTo>
                  <a:pt x="0" y="113804"/>
                </a:moveTo>
                <a:lnTo>
                  <a:pt x="113804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924268" y="2595359"/>
            <a:ext cx="50800" cy="50800"/>
          </a:xfrm>
          <a:custGeom>
            <a:avLst/>
            <a:gdLst/>
            <a:ahLst/>
            <a:cxnLst/>
            <a:rect l="l" t="t" r="r" b="b"/>
            <a:pathLst>
              <a:path w="50800" h="50800">
                <a:moveTo>
                  <a:pt x="50596" y="50596"/>
                </a:moveTo>
                <a:lnTo>
                  <a:pt x="0" y="0"/>
                </a:lnTo>
              </a:path>
            </a:pathLst>
          </a:custGeom>
          <a:ln w="19050">
            <a:solidFill>
              <a:srgbClr val="90C3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075432" y="4597155"/>
            <a:ext cx="1641475" cy="1641475"/>
          </a:xfrm>
          <a:custGeom>
            <a:avLst/>
            <a:gdLst/>
            <a:ahLst/>
            <a:cxnLst/>
            <a:rect l="l" t="t" r="r" b="b"/>
            <a:pathLst>
              <a:path w="1641475" h="1641475">
                <a:moveTo>
                  <a:pt x="820674" y="0"/>
                </a:moveTo>
                <a:lnTo>
                  <a:pt x="772452" y="1393"/>
                </a:lnTo>
                <a:lnTo>
                  <a:pt x="724965" y="5521"/>
                </a:lnTo>
                <a:lnTo>
                  <a:pt x="678288" y="12306"/>
                </a:lnTo>
                <a:lnTo>
                  <a:pt x="632499" y="21673"/>
                </a:lnTo>
                <a:lnTo>
                  <a:pt x="587675" y="33544"/>
                </a:lnTo>
                <a:lnTo>
                  <a:pt x="543892" y="47842"/>
                </a:lnTo>
                <a:lnTo>
                  <a:pt x="501228" y="64490"/>
                </a:lnTo>
                <a:lnTo>
                  <a:pt x="459760" y="83410"/>
                </a:lnTo>
                <a:lnTo>
                  <a:pt x="419564" y="104528"/>
                </a:lnTo>
                <a:lnTo>
                  <a:pt x="380718" y="127764"/>
                </a:lnTo>
                <a:lnTo>
                  <a:pt x="343298" y="153042"/>
                </a:lnTo>
                <a:lnTo>
                  <a:pt x="307382" y="180286"/>
                </a:lnTo>
                <a:lnTo>
                  <a:pt x="273046" y="209418"/>
                </a:lnTo>
                <a:lnTo>
                  <a:pt x="240368" y="240361"/>
                </a:lnTo>
                <a:lnTo>
                  <a:pt x="209424" y="273039"/>
                </a:lnTo>
                <a:lnTo>
                  <a:pt x="180291" y="307374"/>
                </a:lnTo>
                <a:lnTo>
                  <a:pt x="153047" y="343290"/>
                </a:lnTo>
                <a:lnTo>
                  <a:pt x="127767" y="380709"/>
                </a:lnTo>
                <a:lnTo>
                  <a:pt x="104531" y="419554"/>
                </a:lnTo>
                <a:lnTo>
                  <a:pt x="83413" y="459750"/>
                </a:lnTo>
                <a:lnTo>
                  <a:pt x="64491" y="501218"/>
                </a:lnTo>
                <a:lnTo>
                  <a:pt x="47843" y="543881"/>
                </a:lnTo>
                <a:lnTo>
                  <a:pt x="33545" y="587663"/>
                </a:lnTo>
                <a:lnTo>
                  <a:pt x="21674" y="632487"/>
                </a:lnTo>
                <a:lnTo>
                  <a:pt x="12307" y="678276"/>
                </a:lnTo>
                <a:lnTo>
                  <a:pt x="5521" y="724952"/>
                </a:lnTo>
                <a:lnTo>
                  <a:pt x="1393" y="772440"/>
                </a:lnTo>
                <a:lnTo>
                  <a:pt x="0" y="820661"/>
                </a:lnTo>
                <a:lnTo>
                  <a:pt x="1393" y="868882"/>
                </a:lnTo>
                <a:lnTo>
                  <a:pt x="5521" y="916370"/>
                </a:lnTo>
                <a:lnTo>
                  <a:pt x="12307" y="963046"/>
                </a:lnTo>
                <a:lnTo>
                  <a:pt x="21674" y="1008835"/>
                </a:lnTo>
                <a:lnTo>
                  <a:pt x="33545" y="1053660"/>
                </a:lnTo>
                <a:lnTo>
                  <a:pt x="47843" y="1097442"/>
                </a:lnTo>
                <a:lnTo>
                  <a:pt x="64491" y="1140106"/>
                </a:lnTo>
                <a:lnTo>
                  <a:pt x="83413" y="1181574"/>
                </a:lnTo>
                <a:lnTo>
                  <a:pt x="104531" y="1221770"/>
                </a:lnTo>
                <a:lnTo>
                  <a:pt x="127767" y="1260616"/>
                </a:lnTo>
                <a:lnTo>
                  <a:pt x="153047" y="1298036"/>
                </a:lnTo>
                <a:lnTo>
                  <a:pt x="180291" y="1333952"/>
                </a:lnTo>
                <a:lnTo>
                  <a:pt x="209424" y="1368288"/>
                </a:lnTo>
                <a:lnTo>
                  <a:pt x="240368" y="1400967"/>
                </a:lnTo>
                <a:lnTo>
                  <a:pt x="273046" y="1431911"/>
                </a:lnTo>
                <a:lnTo>
                  <a:pt x="307382" y="1461043"/>
                </a:lnTo>
                <a:lnTo>
                  <a:pt x="343298" y="1488288"/>
                </a:lnTo>
                <a:lnTo>
                  <a:pt x="380718" y="1513567"/>
                </a:lnTo>
                <a:lnTo>
                  <a:pt x="419564" y="1536804"/>
                </a:lnTo>
                <a:lnTo>
                  <a:pt x="459760" y="1557921"/>
                </a:lnTo>
                <a:lnTo>
                  <a:pt x="501228" y="1576843"/>
                </a:lnTo>
                <a:lnTo>
                  <a:pt x="543892" y="1593491"/>
                </a:lnTo>
                <a:lnTo>
                  <a:pt x="587675" y="1607789"/>
                </a:lnTo>
                <a:lnTo>
                  <a:pt x="632499" y="1619660"/>
                </a:lnTo>
                <a:lnTo>
                  <a:pt x="678288" y="1629028"/>
                </a:lnTo>
                <a:lnTo>
                  <a:pt x="724965" y="1635814"/>
                </a:lnTo>
                <a:lnTo>
                  <a:pt x="772452" y="1639942"/>
                </a:lnTo>
                <a:lnTo>
                  <a:pt x="820674" y="1641335"/>
                </a:lnTo>
                <a:lnTo>
                  <a:pt x="868895" y="1639942"/>
                </a:lnTo>
                <a:lnTo>
                  <a:pt x="916382" y="1635814"/>
                </a:lnTo>
                <a:lnTo>
                  <a:pt x="963059" y="1629028"/>
                </a:lnTo>
                <a:lnTo>
                  <a:pt x="1008848" y="1619660"/>
                </a:lnTo>
                <a:lnTo>
                  <a:pt x="1053672" y="1607789"/>
                </a:lnTo>
                <a:lnTo>
                  <a:pt x="1097455" y="1593491"/>
                </a:lnTo>
                <a:lnTo>
                  <a:pt x="1140119" y="1576843"/>
                </a:lnTo>
                <a:lnTo>
                  <a:pt x="1181587" y="1557921"/>
                </a:lnTo>
                <a:lnTo>
                  <a:pt x="1221783" y="1536804"/>
                </a:lnTo>
                <a:lnTo>
                  <a:pt x="1260629" y="1513567"/>
                </a:lnTo>
                <a:lnTo>
                  <a:pt x="1298049" y="1488288"/>
                </a:lnTo>
                <a:lnTo>
                  <a:pt x="1333965" y="1461043"/>
                </a:lnTo>
                <a:lnTo>
                  <a:pt x="1368301" y="1431911"/>
                </a:lnTo>
                <a:lnTo>
                  <a:pt x="1400979" y="1400967"/>
                </a:lnTo>
                <a:lnTo>
                  <a:pt x="1431923" y="1368288"/>
                </a:lnTo>
                <a:lnTo>
                  <a:pt x="1461056" y="1333952"/>
                </a:lnTo>
                <a:lnTo>
                  <a:pt x="1488300" y="1298036"/>
                </a:lnTo>
                <a:lnTo>
                  <a:pt x="1513580" y="1260616"/>
                </a:lnTo>
                <a:lnTo>
                  <a:pt x="1536816" y="1221770"/>
                </a:lnTo>
                <a:lnTo>
                  <a:pt x="1557934" y="1181574"/>
                </a:lnTo>
                <a:lnTo>
                  <a:pt x="1576856" y="1140106"/>
                </a:lnTo>
                <a:lnTo>
                  <a:pt x="1593504" y="1097442"/>
                </a:lnTo>
                <a:lnTo>
                  <a:pt x="1607802" y="1053660"/>
                </a:lnTo>
                <a:lnTo>
                  <a:pt x="1619673" y="1008835"/>
                </a:lnTo>
                <a:lnTo>
                  <a:pt x="1629040" y="963046"/>
                </a:lnTo>
                <a:lnTo>
                  <a:pt x="1635826" y="916370"/>
                </a:lnTo>
                <a:lnTo>
                  <a:pt x="1639954" y="868882"/>
                </a:lnTo>
                <a:lnTo>
                  <a:pt x="1641348" y="820661"/>
                </a:lnTo>
                <a:lnTo>
                  <a:pt x="1639954" y="772440"/>
                </a:lnTo>
                <a:lnTo>
                  <a:pt x="1635826" y="724952"/>
                </a:lnTo>
                <a:lnTo>
                  <a:pt x="1629040" y="678276"/>
                </a:lnTo>
                <a:lnTo>
                  <a:pt x="1619673" y="632487"/>
                </a:lnTo>
                <a:lnTo>
                  <a:pt x="1607802" y="587663"/>
                </a:lnTo>
                <a:lnTo>
                  <a:pt x="1593504" y="543881"/>
                </a:lnTo>
                <a:lnTo>
                  <a:pt x="1576856" y="501218"/>
                </a:lnTo>
                <a:lnTo>
                  <a:pt x="1557934" y="459750"/>
                </a:lnTo>
                <a:lnTo>
                  <a:pt x="1536816" y="419554"/>
                </a:lnTo>
                <a:lnTo>
                  <a:pt x="1513580" y="380709"/>
                </a:lnTo>
                <a:lnTo>
                  <a:pt x="1488300" y="343290"/>
                </a:lnTo>
                <a:lnTo>
                  <a:pt x="1461056" y="307374"/>
                </a:lnTo>
                <a:lnTo>
                  <a:pt x="1431923" y="273039"/>
                </a:lnTo>
                <a:lnTo>
                  <a:pt x="1400979" y="240361"/>
                </a:lnTo>
                <a:lnTo>
                  <a:pt x="1368301" y="209418"/>
                </a:lnTo>
                <a:lnTo>
                  <a:pt x="1333965" y="180286"/>
                </a:lnTo>
                <a:lnTo>
                  <a:pt x="1298049" y="153042"/>
                </a:lnTo>
                <a:lnTo>
                  <a:pt x="1260629" y="127764"/>
                </a:lnTo>
                <a:lnTo>
                  <a:pt x="1221783" y="104528"/>
                </a:lnTo>
                <a:lnTo>
                  <a:pt x="1181587" y="83410"/>
                </a:lnTo>
                <a:lnTo>
                  <a:pt x="1140119" y="64490"/>
                </a:lnTo>
                <a:lnTo>
                  <a:pt x="1097455" y="47842"/>
                </a:lnTo>
                <a:lnTo>
                  <a:pt x="1053672" y="33544"/>
                </a:lnTo>
                <a:lnTo>
                  <a:pt x="1008848" y="21673"/>
                </a:lnTo>
                <a:lnTo>
                  <a:pt x="963059" y="12306"/>
                </a:lnTo>
                <a:lnTo>
                  <a:pt x="916382" y="5521"/>
                </a:lnTo>
                <a:lnTo>
                  <a:pt x="868895" y="1393"/>
                </a:lnTo>
                <a:lnTo>
                  <a:pt x="820674" y="0"/>
                </a:lnTo>
                <a:close/>
              </a:path>
            </a:pathLst>
          </a:custGeom>
          <a:solidFill>
            <a:srgbClr val="595B6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3327679" y="5025815"/>
            <a:ext cx="1141730" cy="7550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3085"/>
              </a:lnSpc>
              <a:spcBef>
                <a:spcPts val="95"/>
              </a:spcBef>
            </a:pPr>
            <a:r>
              <a:rPr sz="2850" spc="-220" dirty="0">
                <a:solidFill>
                  <a:srgbClr val="FFFFFF"/>
                </a:solidFill>
                <a:latin typeface="Arial"/>
                <a:cs typeface="Arial"/>
              </a:rPr>
              <a:t>$495</a:t>
            </a:r>
            <a:endParaRPr sz="2850" dirty="0">
              <a:latin typeface="Arial"/>
              <a:cs typeface="Arial"/>
            </a:endParaRPr>
          </a:p>
          <a:p>
            <a:pPr algn="ctr">
              <a:lnSpc>
                <a:spcPts val="2665"/>
              </a:lnSpc>
            </a:pPr>
            <a:r>
              <a:rPr sz="2500" spc="-240" dirty="0">
                <a:solidFill>
                  <a:srgbClr val="FFFFFF"/>
                </a:solidFill>
                <a:latin typeface="Arial"/>
                <a:cs typeface="Arial"/>
              </a:rPr>
              <a:t>set-up</a:t>
            </a:r>
            <a:r>
              <a:rPr sz="2500" spc="-3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00" spc="-225" dirty="0">
                <a:solidFill>
                  <a:srgbClr val="FFFFFF"/>
                </a:solidFill>
                <a:latin typeface="Arial"/>
                <a:cs typeface="Arial"/>
              </a:rPr>
              <a:t>fee</a:t>
            </a:r>
            <a:endParaRPr sz="2500" dirty="0">
              <a:latin typeface="Arial"/>
              <a:cs typeface="Arial"/>
            </a:endParaRPr>
          </a:p>
        </p:txBody>
      </p:sp>
      <p:sp>
        <p:nvSpPr>
          <p:cNvPr id="50" name="object 5">
            <a:extLst>
              <a:ext uri="{FF2B5EF4-FFF2-40B4-BE49-F238E27FC236}">
                <a16:creationId xmlns:a16="http://schemas.microsoft.com/office/drawing/2014/main" id="{24F909F6-4C9F-4B74-B1B4-92C089705E6D}"/>
              </a:ext>
            </a:extLst>
          </p:cNvPr>
          <p:cNvSpPr/>
          <p:nvPr/>
        </p:nvSpPr>
        <p:spPr>
          <a:xfrm>
            <a:off x="-5316" y="7148475"/>
            <a:ext cx="10058399" cy="7017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Picture 50">
            <a:extLst>
              <a:ext uri="{FF2B5EF4-FFF2-40B4-BE49-F238E27FC236}">
                <a16:creationId xmlns:a16="http://schemas.microsoft.com/office/drawing/2014/main" id="{435336A9-2270-4017-81B3-63801A1D96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687" y="7204330"/>
            <a:ext cx="3487713" cy="59581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5FA28391-D924-441D-8716-33C5BF306AE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502" y="7148475"/>
            <a:ext cx="2499979" cy="6516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</TotalTime>
  <Words>798</Words>
  <Application>Microsoft Office PowerPoint</Application>
  <PresentationFormat>Custom</PresentationFormat>
  <Paragraphs>110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Open Sans</vt:lpstr>
      <vt:lpstr>Open Sans Extrabold</vt:lpstr>
      <vt:lpstr>Open Sans Light</vt:lpstr>
      <vt:lpstr>Trebuchet MS</vt:lpstr>
      <vt:lpstr>Office Theme</vt:lpstr>
      <vt:lpstr>PowerPoint Presentation</vt:lpstr>
      <vt:lpstr>TEXTiUM offers THE MOST INNOVATIVE Database Email in the industry!</vt:lpstr>
      <vt:lpstr>PowerPoint Presentation</vt:lpstr>
      <vt:lpstr>PowerPoint Presentation</vt:lpstr>
      <vt:lpstr>PowerPoint Presentation</vt:lpstr>
      <vt:lpstr>Increased sales volume with Automated  Cadence follow-up from Qucik2Credit and MURL.</vt:lpstr>
      <vt:lpstr>PowerPoint Presentation</vt:lpstr>
      <vt:lpstr>What do you get?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Franco</dc:creator>
  <cp:lastModifiedBy>John Franco</cp:lastModifiedBy>
  <cp:revision>9</cp:revision>
  <dcterms:created xsi:type="dcterms:W3CDTF">2021-01-14T18:32:04Z</dcterms:created>
  <dcterms:modified xsi:type="dcterms:W3CDTF">2021-02-24T21:48:23Z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2020-11-09T00:00:00Z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2021-01-14T00:00:00Z</vt:filetime>
  </property>
</Properties>
</file>